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689" autoAdjust="0"/>
  </p:normalViewPr>
  <p:slideViewPr>
    <p:cSldViewPr>
      <p:cViewPr varScale="1">
        <p:scale>
          <a:sx n="109" d="100"/>
          <a:sy n="109" d="100"/>
        </p:scale>
        <p:origin x="13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201963-FCE1-4188-B149-B700EC74D3CA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32BCBC-B3F2-460C-8E4B-30A60400E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727C0-1FEA-40B5-A925-58679B627C9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8C34-2D78-4BA3-990D-783F2FDA7C61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084D-DFA0-40F4-AC4D-8637A6019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775A-936D-4A4E-A0DC-46BB9528B914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2B99-D9C5-40A5-A846-788661024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C7FF-38DE-4BF4-85A5-E709D61D98AA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6E7B-68FF-414B-8626-66BDD822B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2EF3-51CB-41E9-B2B8-E85885837C10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5610-380C-4154-A9A7-7B312BE8E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1B182-E340-4A4E-98FC-C26475685695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9D20-2C9F-4A00-B92A-74560A155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450E-BE5C-4EC0-9255-B38658B0704E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4FD1-D785-42F9-8FBD-D806F1D2F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A9E73-1F8D-449D-9567-45D3AB22D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9F8E-EDFF-4BEF-A131-C38E539E3EBA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50D8-58A2-4796-A223-71B412BF03F8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29CD-4A67-4619-B7BF-8ADD4C38C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BA87-1887-4BC5-AC5D-CFCEAFD0E5CA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BF6F-84E7-4427-A100-409F9A57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F1AF-A1D6-4A49-A4BE-D99CAE395721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F0B2-69F3-4C34-8124-2A39D4C93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CCBD-2DC2-4553-88F6-0A44F153E5D3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28F1-CA1B-4489-B108-BE72DDAA7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4DA82-8192-4E2A-9875-B82E962CB13F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95E925-AC9F-44B9-914F-96CB34E53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2" r:id="rId1"/>
    <p:sldLayoutId id="2147484331" r:id="rId2"/>
    <p:sldLayoutId id="2147484333" r:id="rId3"/>
    <p:sldLayoutId id="2147484330" r:id="rId4"/>
    <p:sldLayoutId id="2147484334" r:id="rId5"/>
    <p:sldLayoutId id="2147484329" r:id="rId6"/>
    <p:sldLayoutId id="2147484328" r:id="rId7"/>
    <p:sldLayoutId id="2147484335" r:id="rId8"/>
    <p:sldLayoutId id="2147484336" r:id="rId9"/>
    <p:sldLayoutId id="2147484327" r:id="rId10"/>
    <p:sldLayoutId id="21474843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5013325"/>
            <a:ext cx="6172200" cy="16938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Виконав учень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9-В класу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Бєляєв Олексій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5112568" cy="115212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000" smtClean="0"/>
              <a:t>І. Котляревський «Енеїда»</a:t>
            </a:r>
            <a:endParaRPr lang="ru-RU" sz="30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197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849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 цьому творі розповідається про містичні походи Енея. </a:t>
            </a:r>
            <a:r>
              <a:rPr lang="uk-UA" dirty="0" smtClean="0"/>
              <a:t> Читайте цю книгу, щоб весело провести </a:t>
            </a:r>
            <a:r>
              <a:rPr lang="uk-UA" dirty="0" smtClean="0"/>
              <a:t>час.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Вся </a:t>
            </a:r>
            <a:r>
              <a:rPr lang="uk-UA" dirty="0" smtClean="0"/>
              <a:t>історія розповідається </a:t>
            </a:r>
            <a:r>
              <a:rPr lang="uk-UA" dirty="0" smtClean="0"/>
              <a:t>у віршах, що  </a:t>
            </a:r>
            <a:r>
              <a:rPr lang="uk-UA" dirty="0" smtClean="0"/>
              <a:t>не дасть засумувати.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645024"/>
            <a:ext cx="8229600" cy="1219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60350"/>
            <a:ext cx="3384550" cy="51847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3861048"/>
            <a:ext cx="5365104" cy="6480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500" smtClean="0"/>
              <a:t/>
            </a:r>
            <a:br>
              <a:rPr lang="uk-UA" sz="3500" smtClean="0"/>
            </a:br>
            <a:r>
              <a:rPr lang="uk-UA" sz="3500"/>
              <a:t/>
            </a:r>
            <a:br>
              <a:rPr lang="uk-UA" sz="3500"/>
            </a:br>
            <a:r>
              <a:rPr lang="uk-UA" sz="3500" smtClean="0"/>
              <a:t/>
            </a:r>
            <a:br>
              <a:rPr lang="uk-UA" sz="3500" smtClean="0"/>
            </a:br>
            <a:r>
              <a:rPr lang="uk-UA" sz="3500"/>
              <a:t/>
            </a:r>
            <a:br>
              <a:rPr lang="uk-UA" sz="3500"/>
            </a:br>
            <a:r>
              <a:rPr lang="uk-UA" sz="3500"/>
              <a:t>Український письменник</a:t>
            </a:r>
            <a:r>
              <a:rPr lang="uk-UA" sz="3500" smtClean="0"/>
              <a:t/>
            </a:r>
            <a:br>
              <a:rPr lang="uk-UA" sz="3500" smtClean="0"/>
            </a:br>
            <a:r>
              <a:rPr lang="uk-UA" sz="3500"/>
              <a:t/>
            </a:r>
            <a:br>
              <a:rPr lang="uk-UA" sz="3500"/>
            </a:br>
            <a:r>
              <a:rPr lang="uk-UA" sz="3500" smtClean="0"/>
              <a:t>Іван Котляревський</a:t>
            </a:r>
            <a:br>
              <a:rPr lang="uk-UA" sz="3500" smtClean="0"/>
            </a:br>
            <a:r>
              <a:rPr lang="uk-UA" sz="3500" smtClean="0"/>
              <a:t>1769-1838 рік </a:t>
            </a:r>
            <a:br>
              <a:rPr lang="uk-UA" sz="3500" smtClean="0"/>
            </a:br>
            <a:r>
              <a:rPr lang="uk-UA" sz="3500" smtClean="0"/>
              <a:t/>
            </a:r>
            <a:br>
              <a:rPr lang="uk-UA" sz="3500" smtClean="0"/>
            </a:br>
            <a:endParaRPr lang="ru-RU" sz="35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2713"/>
            <a:ext cx="9251950" cy="697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49275"/>
            <a:ext cx="3367087" cy="47958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3717032"/>
            <a:ext cx="4464496" cy="11075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err="1">
                <a:effectLst/>
              </a:rPr>
              <a:t>Еней</a:t>
            </a:r>
            <a:r>
              <a:rPr lang="ru-RU" sz="3600">
                <a:effectLst/>
              </a:rPr>
              <a:t> </a:t>
            </a:r>
            <a:r>
              <a:rPr lang="ru-RU" sz="3600" err="1">
                <a:effectLst/>
              </a:rPr>
              <a:t>був</a:t>
            </a:r>
            <a:r>
              <a:rPr lang="ru-RU" sz="3600">
                <a:effectLst/>
              </a:rPr>
              <a:t> парубок </a:t>
            </a:r>
            <a:r>
              <a:rPr lang="ru-RU" sz="3600" err="1">
                <a:effectLst/>
              </a:rPr>
              <a:t>моторний</a:t>
            </a:r>
            <a:r>
              <a:rPr lang="ru-RU" sz="3600"/>
              <a:t/>
            </a:r>
            <a:br>
              <a:rPr lang="ru-RU" sz="3600"/>
            </a:br>
            <a:r>
              <a:rPr lang="ru-RU" sz="3600">
                <a:effectLst/>
              </a:rPr>
              <a:t>І </a:t>
            </a:r>
            <a:r>
              <a:rPr lang="ru-RU" sz="3600" err="1">
                <a:effectLst/>
              </a:rPr>
              <a:t>хлопець</a:t>
            </a:r>
            <a:r>
              <a:rPr lang="ru-RU" sz="3600">
                <a:effectLst/>
              </a:rPr>
              <a:t> хоть </a:t>
            </a:r>
            <a:r>
              <a:rPr lang="ru-RU" sz="3600" err="1">
                <a:effectLst/>
              </a:rPr>
              <a:t>куди</a:t>
            </a:r>
            <a:r>
              <a:rPr lang="ru-RU" sz="3600">
                <a:effectLst/>
              </a:rPr>
              <a:t> </a:t>
            </a:r>
            <a:r>
              <a:rPr lang="ru-RU" sz="3600" err="1">
                <a:effectLst/>
              </a:rPr>
              <a:t>козак</a:t>
            </a:r>
            <a:r>
              <a:rPr lang="ru-RU" sz="3600">
                <a:effectLst/>
              </a:rPr>
              <a:t>,</a:t>
            </a:r>
            <a:r>
              <a:rPr lang="ru-RU" sz="3600"/>
              <a:t/>
            </a:r>
            <a:br>
              <a:rPr lang="ru-RU" sz="3600"/>
            </a:br>
            <a:r>
              <a:rPr lang="ru-RU" sz="3600" err="1">
                <a:effectLst/>
              </a:rPr>
              <a:t>Удавсь</a:t>
            </a:r>
            <a:r>
              <a:rPr lang="ru-RU" sz="3600">
                <a:effectLst/>
              </a:rPr>
              <a:t> на </a:t>
            </a:r>
            <a:r>
              <a:rPr lang="ru-RU" sz="3600" err="1">
                <a:effectLst/>
              </a:rPr>
              <a:t>всеє</a:t>
            </a:r>
            <a:r>
              <a:rPr lang="ru-RU" sz="3600">
                <a:effectLst/>
              </a:rPr>
              <a:t> зле </a:t>
            </a:r>
            <a:r>
              <a:rPr lang="ru-RU" sz="3600" err="1">
                <a:effectLst/>
              </a:rPr>
              <a:t>проворний</a:t>
            </a:r>
            <a:r>
              <a:rPr lang="ru-RU" sz="3600">
                <a:effectLst/>
              </a:rPr>
              <a:t>,</a:t>
            </a:r>
            <a:r>
              <a:rPr lang="ru-RU" sz="3600"/>
              <a:t/>
            </a:r>
            <a:br>
              <a:rPr lang="ru-RU" sz="3600"/>
            </a:br>
            <a:r>
              <a:rPr lang="ru-RU" sz="3600" err="1">
                <a:effectLst/>
              </a:rPr>
              <a:t>Завзятійший</a:t>
            </a:r>
            <a:r>
              <a:rPr lang="ru-RU" sz="3600">
                <a:effectLst/>
              </a:rPr>
              <a:t> од </a:t>
            </a:r>
            <a:r>
              <a:rPr lang="ru-RU" sz="3600" err="1">
                <a:effectLst/>
              </a:rPr>
              <a:t>всіх</a:t>
            </a:r>
            <a:r>
              <a:rPr lang="ru-RU" sz="3600">
                <a:effectLst/>
              </a:rPr>
              <a:t> бурлак.</a:t>
            </a:r>
            <a:endParaRPr lang="ru-RU" sz="36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577850"/>
            <a:ext cx="3713163" cy="54403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476672"/>
            <a:ext cx="4248472" cy="33123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Після падіння Трої </a:t>
            </a:r>
            <a:r>
              <a:rPr lang="uk-UA"/>
              <a:t>Е</a:t>
            </a:r>
            <a:r>
              <a:rPr lang="uk-UA" smtClean="0"/>
              <a:t>ней збирає товаришів</a:t>
            </a: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438" y="549275"/>
            <a:ext cx="3776662" cy="59039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476672"/>
            <a:ext cx="4176464" cy="59046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Зібравши </a:t>
            </a:r>
            <a:r>
              <a:rPr lang="uk-UA" dirty="0" smtClean="0"/>
              <a:t>товаришів, </a:t>
            </a:r>
            <a:r>
              <a:rPr lang="uk-UA" dirty="0"/>
              <a:t>Е</a:t>
            </a:r>
            <a:r>
              <a:rPr lang="uk-UA" dirty="0" smtClean="0"/>
              <a:t>ней відправляється у морський похід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5976" y="764704"/>
            <a:ext cx="4320480" cy="56886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/>
              <a:t>Юнона</a:t>
            </a:r>
            <a:r>
              <a:rPr lang="uk-UA" dirty="0" smtClean="0"/>
              <a:t>  через свою ненависть до Енея просить в бога вітру </a:t>
            </a:r>
            <a:r>
              <a:rPr lang="uk-UA" dirty="0" err="1" smtClean="0"/>
              <a:t>Еола</a:t>
            </a:r>
            <a:r>
              <a:rPr lang="uk-UA" dirty="0" smtClean="0"/>
              <a:t> знищити Енея та   всю його дружину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pic>
        <p:nvPicPr>
          <p:cNvPr id="2150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125538"/>
            <a:ext cx="3095625" cy="4824412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76250"/>
            <a:ext cx="4032250" cy="59055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123" y="431800"/>
            <a:ext cx="3610744" cy="60129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err="1" smtClean="0"/>
              <a:t>Еол</a:t>
            </a:r>
            <a:r>
              <a:rPr lang="uk-UA" smtClean="0"/>
              <a:t> через красу </a:t>
            </a:r>
            <a:r>
              <a:rPr lang="uk-UA" err="1" smtClean="0"/>
              <a:t>Юнони</a:t>
            </a:r>
            <a:r>
              <a:rPr lang="uk-UA" smtClean="0"/>
              <a:t> не зміг їй відмовити та виконав її бажання</a:t>
            </a:r>
            <a:br>
              <a:rPr lang="uk-UA" smtClean="0"/>
            </a:br>
            <a:r>
              <a:rPr lang="uk-UA"/>
              <a:t/>
            </a:r>
            <a:br>
              <a:rPr lang="uk-UA"/>
            </a:br>
            <a:r>
              <a:rPr lang="uk-UA" smtClean="0"/>
              <a:t/>
            </a:r>
            <a:br>
              <a:rPr lang="uk-UA" smtClean="0"/>
            </a:b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90641" y="412602"/>
            <a:ext cx="3384377" cy="5832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Але Еней вирішив це питання грошима. Він за </a:t>
            </a:r>
            <a:r>
              <a:rPr lang="uk-UA" dirty="0" smtClean="0"/>
              <a:t>немалу </a:t>
            </a:r>
            <a:r>
              <a:rPr lang="uk-UA" dirty="0" smtClean="0"/>
              <a:t>на той час суму попросив Нептуна  допомогти</a:t>
            </a:r>
            <a:endParaRPr lang="ru-RU" dirty="0"/>
          </a:p>
        </p:txBody>
      </p:sp>
      <p:pic>
        <p:nvPicPr>
          <p:cNvPr id="23554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49275"/>
            <a:ext cx="4608512" cy="554355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100</Words>
  <Application>Microsoft Office PowerPoint</Application>
  <PresentationFormat>Экран (4:3)</PresentationFormat>
  <Paragraphs>14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Бумажная</vt:lpstr>
      <vt:lpstr>І. Котляревський «Енеїда»</vt:lpstr>
      <vt:lpstr>    Український письменник  Іван Котляревський 1769-1838 рік   </vt:lpstr>
      <vt:lpstr>Презентация PowerPoint</vt:lpstr>
      <vt:lpstr>Еней був парубок моторний І хлопець хоть куди козак, Удавсь на всеє зле проворний, Завзятійший од всіх бурлак.</vt:lpstr>
      <vt:lpstr>Після падіння Трої Еней збирає товаришів</vt:lpstr>
      <vt:lpstr>Зібравши товаришів, Еней відправляється у морський похід   </vt:lpstr>
      <vt:lpstr>Юнона  через свою ненависть до Енея просить в бога вітру Еола знищити Енея та   всю його дружину  </vt:lpstr>
      <vt:lpstr>Еол через красу Юнони не зміг їй відмовити та виконав її бажання   </vt:lpstr>
      <vt:lpstr>Але Еней вирішив це питання грошима. Він за немалу на той час суму попросив Нептуна  допомогти</vt:lpstr>
      <vt:lpstr>У цьому творі розповідається про містичні походи Енея.  Читайте цю книгу, щоб весело провести час.  Вся історія розповідається у віршах, що  не дасть засумувати.     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Єнеїда</dc:title>
  <dc:creator>Admin</dc:creator>
  <cp:lastModifiedBy>Yuriy Boyko</cp:lastModifiedBy>
  <cp:revision>14</cp:revision>
  <dcterms:created xsi:type="dcterms:W3CDTF">2018-10-12T11:24:26Z</dcterms:created>
  <dcterms:modified xsi:type="dcterms:W3CDTF">2019-12-08T10:58:22Z</dcterms:modified>
</cp:coreProperties>
</file>