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Хіба ревуть воли, як ясла повні?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400" dirty="0" err="1" smtClean="0"/>
              <a:t>Буктрейлер</a:t>
            </a:r>
            <a:r>
              <a:rPr lang="uk-UA" sz="1400" dirty="0" smtClean="0"/>
              <a:t> відомого роману П. Мирного</a:t>
            </a:r>
            <a:endParaRPr lang="ru-RU" sz="1400" dirty="0"/>
          </a:p>
        </p:txBody>
      </p:sp>
      <p:pic>
        <p:nvPicPr>
          <p:cNvPr id="1026" name="Picture 2" descr="ÐÐ°ÑÑÐ¸Ð½ÐºÐ¸ Ð¿Ð¾ Ð·Ð°Ð¿ÑÐ¾ÑÑ ÑÑÐ±Ð° ÑÐµÐ²ÑÑÑ Ð²Ð¾Ð»Ð¸ ÑÐº ÑÑÐ»Ð° Ð¿Ð¾Ð²Ð½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31" y="366821"/>
            <a:ext cx="5330825" cy="35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кеан Ельзи - На Небі (piano cover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9265" y="2143762"/>
            <a:ext cx="0" cy="0"/>
          </a:xfrm>
          <a:prstGeom prst="rect">
            <a:avLst/>
          </a:prstGeom>
        </p:spPr>
      </p:pic>
      <p:pic>
        <p:nvPicPr>
          <p:cNvPr id="6" name="Океан Ельзи - На Небі (piano cover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1434" y="831111"/>
            <a:ext cx="36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5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3030" numSld="6">
                <p:cTn id="22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863" y="624110"/>
            <a:ext cx="8911687" cy="128089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Роман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ÐÐ°ÑÑÐ¸Ð½ÐºÐ¸ Ð¿Ð¾ Ð·Ð°Ð¿ÑÐ¾ÑÑ ÑÑÐ±Ð° ÑÐµÐ²ÑÑÑ Ð²Ð¾Ð»Ð¸ ÑÐº ÑÑÐ»Ð° Ð¿Ð¾Ð²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3" y="1461598"/>
            <a:ext cx="2381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1762" y="815267"/>
            <a:ext cx="679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Роман написаний двома братами – Панасом Мирним та Іваном Біликом(справжні прізвища Рудченко).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01762" y="1905000"/>
            <a:ext cx="5779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Роман мав багато різних назв, фінальна назва позичена з Біблії: «Хіба ревуть воли, як ясла повні?» означає, що на гріх йдуть не від щасливого життя. У нашому контексті можна розтлумачити так: якби народу добре жилося й пани не пригнічували селян так сильно, то вони не шукали б «темного шляху» для виживання.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01762" y="4379727"/>
            <a:ext cx="653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Чіпка є одним з таких. Психологічна частина роману обертається навколо внутрішньої боротьби Чіпки з його темним «Я».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01762" y="5746459"/>
            <a:ext cx="647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Соціальна частина полягає в демонстрації різних слоїв суспільства та </a:t>
            </a:r>
            <a:r>
              <a:rPr lang="uk-UA" dirty="0" err="1" smtClean="0"/>
              <a:t>іх</a:t>
            </a:r>
            <a:r>
              <a:rPr lang="uk-UA" dirty="0" smtClean="0"/>
              <a:t> взаємодій.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1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175" y="632736"/>
            <a:ext cx="8911687" cy="128089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Головний герой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07" y="24501"/>
            <a:ext cx="2675001" cy="3778250"/>
          </a:xfrm>
        </p:spPr>
      </p:pic>
      <p:sp>
        <p:nvSpPr>
          <p:cNvPr id="5" name="TextBox 4"/>
          <p:cNvSpPr txBox="1"/>
          <p:nvPr/>
        </p:nvSpPr>
        <p:spPr>
          <a:xfrm>
            <a:off x="741873" y="1473193"/>
            <a:ext cx="6806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Головний герой – Чіпка Вареник, син самотньої, працьовитої жінки та </a:t>
            </a:r>
            <a:r>
              <a:rPr lang="uk-UA" dirty="0" err="1" smtClean="0"/>
              <a:t>двожона</a:t>
            </a:r>
            <a:r>
              <a:rPr lang="uk-UA" dirty="0" smtClean="0"/>
              <a:t>, </a:t>
            </a:r>
            <a:r>
              <a:rPr lang="uk-UA" dirty="0" smtClean="0"/>
              <a:t>який покинув </a:t>
            </a:r>
            <a:r>
              <a:rPr lang="uk-UA" dirty="0" smtClean="0"/>
              <a:t>її </a:t>
            </a:r>
            <a:r>
              <a:rPr lang="uk-UA" dirty="0" smtClean="0"/>
              <a:t>ще до народження дитини.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1873" y="2521861"/>
            <a:ext cx="744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</a:t>
            </a:r>
            <a:r>
              <a:rPr lang="uk-UA" dirty="0" smtClean="0"/>
              <a:t>Чіпки була баба </a:t>
            </a:r>
            <a:r>
              <a:rPr lang="uk-UA" dirty="0" smtClean="0"/>
              <a:t>Оришка, </a:t>
            </a:r>
            <a:r>
              <a:rPr lang="uk-UA" dirty="0" smtClean="0"/>
              <a:t>яку він дуже </a:t>
            </a:r>
            <a:r>
              <a:rPr lang="uk-UA" dirty="0" smtClean="0"/>
              <a:t>любив. Вона </a:t>
            </a:r>
            <a:r>
              <a:rPr lang="uk-UA" dirty="0" smtClean="0"/>
              <a:t>морально підтримувала його та захищала.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8521" y="3925019"/>
            <a:ext cx="1130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Наш герой був більш замкнений у </a:t>
            </a:r>
            <a:r>
              <a:rPr lang="uk-UA" dirty="0" smtClean="0"/>
              <a:t>собі, </a:t>
            </a:r>
            <a:r>
              <a:rPr lang="uk-UA" dirty="0" smtClean="0"/>
              <a:t>ніж інші діти у селі. </a:t>
            </a:r>
            <a:r>
              <a:rPr lang="uk-UA" dirty="0" smtClean="0"/>
              <a:t>Проте, </a:t>
            </a:r>
            <a:r>
              <a:rPr lang="uk-UA" dirty="0" smtClean="0"/>
              <a:t>це не завадило йому завести друга – Грицька. Мав </a:t>
            </a:r>
            <a:r>
              <a:rPr lang="uk-UA" dirty="0" smtClean="0"/>
              <a:t>мрію </a:t>
            </a:r>
            <a:r>
              <a:rPr lang="uk-UA" dirty="0" smtClean="0"/>
              <a:t>мати власне господарство та родину. </a:t>
            </a:r>
            <a:r>
              <a:rPr lang="uk-UA" dirty="0" smtClean="0"/>
              <a:t>Ми бачимо,  </a:t>
            </a:r>
            <a:r>
              <a:rPr lang="uk-UA" dirty="0" smtClean="0"/>
              <a:t>як </a:t>
            </a:r>
            <a:r>
              <a:rPr lang="uk-UA" dirty="0" smtClean="0"/>
              <a:t>під </a:t>
            </a:r>
            <a:r>
              <a:rPr lang="uk-UA" dirty="0" smtClean="0"/>
              <a:t>дією тяжких життєвих </a:t>
            </a:r>
            <a:r>
              <a:rPr lang="uk-UA" dirty="0" smtClean="0"/>
              <a:t>обставин </a:t>
            </a:r>
            <a:r>
              <a:rPr lang="uk-UA" dirty="0" smtClean="0"/>
              <a:t>він втрачає свою </a:t>
            </a:r>
            <a:r>
              <a:rPr lang="uk-UA" dirty="0" smtClean="0"/>
              <a:t>мрію.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19909" y="5495192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Чіпчина історія – </a:t>
            </a:r>
            <a:r>
              <a:rPr lang="uk-UA" dirty="0" smtClean="0"/>
              <a:t>це історія</a:t>
            </a:r>
            <a:r>
              <a:rPr lang="uk-UA" dirty="0" smtClean="0"/>
              <a:t>, що не має аналогів в </a:t>
            </a:r>
            <a:r>
              <a:rPr lang="uk-UA" dirty="0" smtClean="0"/>
              <a:t>українській </a:t>
            </a:r>
            <a:r>
              <a:rPr lang="uk-UA" dirty="0" smtClean="0"/>
              <a:t>літературі. Це </a:t>
            </a:r>
            <a:r>
              <a:rPr lang="uk-UA" dirty="0" smtClean="0"/>
              <a:t>історія про те,  </a:t>
            </a:r>
            <a:r>
              <a:rPr lang="uk-UA" dirty="0" smtClean="0"/>
              <a:t>як звичайна людина </a:t>
            </a:r>
            <a:r>
              <a:rPr lang="uk-UA" dirty="0" smtClean="0"/>
              <a:t>зі </a:t>
            </a:r>
            <a:r>
              <a:rPr lang="uk-UA" dirty="0" smtClean="0"/>
              <a:t>своєю «маленькою» </a:t>
            </a:r>
            <a:r>
              <a:rPr lang="uk-UA" dirty="0" smtClean="0"/>
              <a:t>мрією </a:t>
            </a:r>
            <a:r>
              <a:rPr lang="uk-UA" dirty="0" smtClean="0"/>
              <a:t>перетворюється на брудного розбійника.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46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668" y="598231"/>
            <a:ext cx="8911687" cy="128089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Емоції, які книжка викликає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8198" y="1749807"/>
            <a:ext cx="6536413" cy="4161415"/>
          </a:xfrm>
        </p:spPr>
        <p:txBody>
          <a:bodyPr/>
          <a:lstStyle/>
          <a:p>
            <a:r>
              <a:rPr lang="uk-UA" dirty="0" smtClean="0"/>
              <a:t>У романі присутні різні </a:t>
            </a:r>
            <a:r>
              <a:rPr lang="uk-UA" dirty="0" smtClean="0"/>
              <a:t>герої, </a:t>
            </a:r>
            <a:r>
              <a:rPr lang="uk-UA" dirty="0" smtClean="0"/>
              <a:t>які потрапляють у різноманітні обставини. Під час читання «Хіба ревуть воли як ясла повні?» ви не занудьгуєте, </a:t>
            </a:r>
            <a:r>
              <a:rPr lang="uk-UA" dirty="0" smtClean="0"/>
              <a:t>будете </a:t>
            </a:r>
            <a:r>
              <a:rPr lang="uk-UA" dirty="0" smtClean="0"/>
              <a:t>співпереживати героям, разом із ними радіти та сумувати. </a:t>
            </a:r>
            <a:endParaRPr lang="uk-UA" dirty="0" smtClean="0"/>
          </a:p>
          <a:p>
            <a:r>
              <a:rPr lang="uk-UA" dirty="0" smtClean="0"/>
              <a:t>Після </a:t>
            </a:r>
            <a:r>
              <a:rPr lang="uk-UA" dirty="0" smtClean="0"/>
              <a:t>прочитання у вас залишиться приємне, але трішки сумне відчуття: таке відчуття </a:t>
            </a:r>
            <a:r>
              <a:rPr lang="uk-UA" dirty="0" smtClean="0"/>
              <a:t>буває, </a:t>
            </a:r>
            <a:r>
              <a:rPr lang="uk-UA" dirty="0" smtClean="0"/>
              <a:t>коли закінчуєш читати гарну </a:t>
            </a:r>
            <a:r>
              <a:rPr lang="uk-UA" dirty="0" smtClean="0"/>
              <a:t>книгу. Приємно, бо усвідомлюєш, </a:t>
            </a:r>
            <a:r>
              <a:rPr lang="uk-UA" dirty="0" smtClean="0"/>
              <a:t>що книга дійсно </a:t>
            </a:r>
            <a:r>
              <a:rPr lang="uk-UA" dirty="0" smtClean="0"/>
              <a:t>гарна </a:t>
            </a:r>
            <a:r>
              <a:rPr lang="uk-UA" dirty="0" smtClean="0"/>
              <a:t>і таких у світі не багато. </a:t>
            </a:r>
            <a:r>
              <a:rPr lang="uk-UA" dirty="0" smtClean="0"/>
              <a:t>Сумно,  </a:t>
            </a:r>
            <a:r>
              <a:rPr lang="uk-UA" dirty="0" smtClean="0"/>
              <a:t>тому що </a:t>
            </a:r>
            <a:r>
              <a:rPr lang="uk-UA" dirty="0" smtClean="0"/>
              <a:t>розумієш, </a:t>
            </a:r>
            <a:r>
              <a:rPr lang="uk-UA" dirty="0" smtClean="0"/>
              <a:t>що </a:t>
            </a:r>
            <a:r>
              <a:rPr lang="uk-UA" dirty="0" smtClean="0"/>
              <a:t>книга  </a:t>
            </a:r>
            <a:r>
              <a:rPr lang="uk-UA" dirty="0" smtClean="0"/>
              <a:t>вже </a:t>
            </a:r>
            <a:r>
              <a:rPr lang="uk-UA" dirty="0" smtClean="0"/>
              <a:t>закінчилася </a:t>
            </a:r>
            <a:r>
              <a:rPr lang="uk-UA" dirty="0" smtClean="0"/>
              <a:t>і не </a:t>
            </a:r>
            <a:r>
              <a:rPr lang="uk-UA" dirty="0" smtClean="0"/>
              <a:t>відомо, </a:t>
            </a:r>
            <a:r>
              <a:rPr lang="uk-UA" dirty="0" smtClean="0"/>
              <a:t>чи читатимеш ти колись у житті щось краще?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ÑÐ±Ð° ÑÐµÐ²ÑÑÑ Ð²Ð¾Ð»Ð¸ ÑÐº ÑÑÐ»Ð° Ð¿Ð¾Ð²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43" y="1879121"/>
            <a:ext cx="3033680" cy="40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65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514" y="615483"/>
            <a:ext cx="8911687" cy="128089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Висновок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514" y="4770408"/>
            <a:ext cx="10036147" cy="2225615"/>
          </a:xfrm>
        </p:spPr>
        <p:txBody>
          <a:bodyPr>
            <a:normAutofit/>
          </a:bodyPr>
          <a:lstStyle/>
          <a:p>
            <a:r>
              <a:rPr lang="uk-UA" dirty="0" smtClean="0"/>
              <a:t>Підведемо підсумки: «Хіба ревуть воли, як ясла повні</a:t>
            </a:r>
            <a:r>
              <a:rPr lang="uk-UA" dirty="0" smtClean="0"/>
              <a:t>» - це твір, </a:t>
            </a:r>
            <a:r>
              <a:rPr lang="uk-UA" dirty="0" smtClean="0"/>
              <a:t>гідний вашої уваги. Радимо вам ознайомитись із ним. Роман може зацікавити багатьох людей, але треба </a:t>
            </a:r>
            <a:r>
              <a:rPr lang="uk-UA" dirty="0" smtClean="0"/>
              <a:t>пам’ятати: </a:t>
            </a:r>
            <a:r>
              <a:rPr lang="uk-UA" dirty="0" smtClean="0"/>
              <a:t>ніщо не може подобатись одразу всім. Якщо вам не сподобається, не треба </a:t>
            </a:r>
            <a:r>
              <a:rPr lang="uk-UA" dirty="0" smtClean="0"/>
              <a:t>казати, </a:t>
            </a:r>
            <a:r>
              <a:rPr lang="uk-UA" dirty="0" smtClean="0"/>
              <a:t>що це погана </a:t>
            </a:r>
            <a:r>
              <a:rPr lang="uk-UA" dirty="0" err="1" smtClean="0"/>
              <a:t>книжка.Не</a:t>
            </a:r>
            <a:r>
              <a:rPr lang="uk-UA" dirty="0" smtClean="0"/>
              <a:t> </a:t>
            </a:r>
            <a:r>
              <a:rPr lang="uk-UA" dirty="0" smtClean="0"/>
              <a:t>сподобалось вам – сподобається іншим. Та </a:t>
            </a:r>
            <a:r>
              <a:rPr lang="uk-UA" dirty="0" smtClean="0"/>
              <a:t>тих, </a:t>
            </a:r>
            <a:r>
              <a:rPr lang="uk-UA" dirty="0" smtClean="0"/>
              <a:t>кому вона припаде до душі – буде більше.</a:t>
            </a:r>
          </a:p>
          <a:p>
            <a:endParaRPr lang="ru-RU" dirty="0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8" y="1036022"/>
            <a:ext cx="2846417" cy="34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8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17" y="2714165"/>
            <a:ext cx="8911687" cy="128089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Segoe Script" panose="030B0504020000000003" pitchFamily="66" charset="0"/>
              </a:rPr>
              <a:t>Дякую за увагу!</a:t>
            </a:r>
            <a:endParaRPr lang="ru-RU" dirty="0">
              <a:solidFill>
                <a:srgbClr val="00B050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9253" y="601513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                                   Лобода В’ячеслав</a:t>
            </a:r>
          </a:p>
          <a:p>
            <a:pPr marL="0" indent="0">
              <a:buNone/>
            </a:pPr>
            <a:r>
              <a:rPr lang="uk-UA" smtClean="0"/>
              <a:t>учень </a:t>
            </a:r>
            <a:r>
              <a:rPr lang="uk-UA" dirty="0" smtClean="0"/>
              <a:t>10 </a:t>
            </a:r>
            <a:r>
              <a:rPr lang="uk-UA" dirty="0" smtClean="0"/>
              <a:t>класу </a:t>
            </a:r>
            <a:r>
              <a:rPr lang="uk-UA" dirty="0" smtClean="0"/>
              <a:t>Харківської спеціалізованої школи №85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0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420</TotalTime>
  <Words>439</Words>
  <Application>Microsoft Office PowerPoint</Application>
  <PresentationFormat>Широкоэкранный</PresentationFormat>
  <Paragraphs>20</Paragraphs>
  <Slides>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Segoe Script</vt:lpstr>
      <vt:lpstr>Wingdings 3</vt:lpstr>
      <vt:lpstr>Легкий дым</vt:lpstr>
      <vt:lpstr>Хіба ревуть воли, як ясла повні?</vt:lpstr>
      <vt:lpstr>Роман</vt:lpstr>
      <vt:lpstr>Головний герой</vt:lpstr>
      <vt:lpstr>Емоції, які книжка викликає</vt:lpstr>
      <vt:lpstr>Висновок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Хіба ревуть воли, як ясла повні?</dc:title>
  <dc:creator>Пользователь Windows</dc:creator>
  <cp:lastModifiedBy>Yuriy Boyko</cp:lastModifiedBy>
  <cp:revision>24</cp:revision>
  <dcterms:created xsi:type="dcterms:W3CDTF">2018-10-09T18:16:05Z</dcterms:created>
  <dcterms:modified xsi:type="dcterms:W3CDTF">2019-12-08T10:48:12Z</dcterms:modified>
</cp:coreProperties>
</file>