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1;p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52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6;g468e88c78c_0_5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Google Shape;107;g468e88c78c_0_5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8;g468e88c78c_0_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Google Shape;59;g468e88c78c_0_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64;g468e88c78c_0_2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65;g468e88c78c_0_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70;g468e88c78c_0_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71;g468e88c78c_0_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76;g468e88c78c_0_2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Google Shape;77;g468e88c78c_0_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82;g468e88c78c_0_3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Google Shape;83;g468e88c78c_0_3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88;g468e88c78c_0_1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Google Shape;89;g468e88c78c_0_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94;g468e88c78c_0_4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Google Shape;95;g468e88c78c_0_4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00;g468e88c78c_0_4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Google Shape;101;g468e88c78c_0_4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59BC29FF-6ADA-45B7-82D1-A625748014C6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DCCDC1CC-382B-4715-908C-3A9E77070F71}" type="slidenum">
              <a:rPr lang="en-US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71" r:id="rId8"/>
    <p:sldLayoutId id="2147483663" r:id="rId9"/>
    <p:sldLayoutId id="2147483662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Google Shape;54;p13"/>
          <p:cNvPicPr preferRelativeResize="0">
            <a:picLocks noChangeAspect="1" noChangeArrowheads="1"/>
          </p:cNvPicPr>
          <p:nvPr/>
        </p:nvPicPr>
        <p:blipFill>
          <a:blip r:embed="rId3"/>
          <a:srcRect l="20248"/>
          <a:stretch>
            <a:fillRect/>
          </a:stretch>
        </p:blipFill>
        <p:spPr bwMode="auto">
          <a:xfrm>
            <a:off x="2743200" y="-239713"/>
            <a:ext cx="3657600" cy="650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Google Shape;55;p13"/>
          <p:cNvSpPr txBox="1">
            <a:spLocks noGrp="1"/>
          </p:cNvSpPr>
          <p:nvPr>
            <p:ph type="ctrTitle"/>
          </p:nvPr>
        </p:nvSpPr>
        <p:spPr>
          <a:xfrm>
            <a:off x="1806575" y="3025775"/>
            <a:ext cx="5530850" cy="8699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4800" smtClean="0">
                <a:solidFill>
                  <a:srgbClr val="FF0000"/>
                </a:solidFill>
                <a:latin typeface="Arial" charset="0"/>
                <a:cs typeface="Arial" charset="0"/>
              </a:rPr>
              <a:t>Наталка-Полтавка</a:t>
            </a:r>
            <a:endParaRPr lang="ru-RU" sz="48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Google Shape;56;p13"/>
          <p:cNvSpPr txBox="1">
            <a:spLocks noChangeArrowheads="1"/>
          </p:cNvSpPr>
          <p:nvPr/>
        </p:nvSpPr>
        <p:spPr bwMode="auto">
          <a:xfrm>
            <a:off x="6542088" y="3811588"/>
            <a:ext cx="260191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 err="1"/>
              <a:t>робота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 smtClean="0"/>
              <a:t>тему</a:t>
            </a:r>
            <a:endParaRPr lang="uk-UA" dirty="0" smtClean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 smtClean="0"/>
              <a:t>“</a:t>
            </a:r>
            <a:r>
              <a:rPr lang="en-US" dirty="0" err="1"/>
              <a:t>Моя</a:t>
            </a:r>
            <a:r>
              <a:rPr lang="en-US" dirty="0"/>
              <a:t> </a:t>
            </a:r>
            <a:r>
              <a:rPr lang="en-US" dirty="0" err="1"/>
              <a:t>улюблена</a:t>
            </a:r>
            <a:r>
              <a:rPr lang="en-US" dirty="0"/>
              <a:t> </a:t>
            </a:r>
            <a:r>
              <a:rPr lang="en-US" dirty="0" err="1"/>
              <a:t>книга</a:t>
            </a:r>
            <a:r>
              <a:rPr lang="en-US" dirty="0"/>
              <a:t>”</a:t>
            </a:r>
            <a:endParaRPr lang="ru-RU" dirty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 err="1"/>
              <a:t>учениці</a:t>
            </a:r>
            <a:r>
              <a:rPr lang="en-US" dirty="0"/>
              <a:t> 11-Б </a:t>
            </a:r>
            <a:r>
              <a:rPr lang="en-US" dirty="0" err="1"/>
              <a:t>класу</a:t>
            </a:r>
            <a:endParaRPr lang="ru-RU" dirty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/>
              <a:t>ХСШ №85 </a:t>
            </a:r>
            <a:endParaRPr lang="ru-RU" dirty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 err="1"/>
              <a:t>Бондар</a:t>
            </a:r>
            <a:r>
              <a:rPr lang="en-US" dirty="0"/>
              <a:t> </a:t>
            </a:r>
            <a:r>
              <a:rPr lang="en-US" dirty="0" err="1"/>
              <a:t>Анастасії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09;p22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10937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latin typeface="Arial" charset="0"/>
                <a:cs typeface="Arial" charset="0"/>
              </a:rPr>
              <a:t>І </a:t>
            </a:r>
            <a:r>
              <a:rPr lang="en-US" sz="3000" dirty="0" err="1" smtClean="0">
                <a:latin typeface="Arial" charset="0"/>
                <a:cs typeface="Arial" charset="0"/>
              </a:rPr>
              <a:t>все</a:t>
            </a:r>
            <a:r>
              <a:rPr lang="en-US" sz="3000" dirty="0" smtClean="0">
                <a:latin typeface="Arial" charset="0"/>
                <a:cs typeface="Arial" charset="0"/>
              </a:rPr>
              <a:t> ж </a:t>
            </a:r>
            <a:r>
              <a:rPr lang="en-US" sz="3000" dirty="0" err="1" smtClean="0">
                <a:latin typeface="Arial" charset="0"/>
                <a:cs typeface="Arial" charset="0"/>
              </a:rPr>
              <a:t>таки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дізнатися</a:t>
            </a:r>
            <a:r>
              <a:rPr lang="uk-UA" sz="3000" dirty="0" smtClean="0">
                <a:latin typeface="Arial" charset="0"/>
                <a:cs typeface="Arial" charset="0"/>
              </a:rPr>
              <a:t>,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що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загрожувало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їхньому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коханню</a:t>
            </a:r>
            <a:r>
              <a:rPr lang="en-US" sz="3000" dirty="0" smtClean="0">
                <a:latin typeface="Arial" charset="0"/>
                <a:cs typeface="Arial" charset="0"/>
              </a:rPr>
              <a:t> і </a:t>
            </a:r>
            <a:r>
              <a:rPr lang="en-US" sz="3000" dirty="0" err="1" smtClean="0">
                <a:latin typeface="Arial" charset="0"/>
                <a:cs typeface="Arial" charset="0"/>
              </a:rPr>
              <a:t>чим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усе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це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закінчилось</a:t>
            </a:r>
            <a:endParaRPr lang="ru-RU" sz="3000" dirty="0" smtClean="0">
              <a:latin typeface="Arial" charset="0"/>
              <a:cs typeface="Arial" charset="0"/>
            </a:endParaRPr>
          </a:p>
        </p:txBody>
      </p:sp>
      <p:pic>
        <p:nvPicPr>
          <p:cNvPr id="32770" name="Google Shape;110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213" y="1538288"/>
            <a:ext cx="523557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oogle Shape;61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6900" y="-754063"/>
            <a:ext cx="10175875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Google Shape;62;p14"/>
          <p:cNvSpPr txBox="1">
            <a:spLocks noGrp="1"/>
          </p:cNvSpPr>
          <p:nvPr>
            <p:ph type="title"/>
          </p:nvPr>
        </p:nvSpPr>
        <p:spPr>
          <a:xfrm>
            <a:off x="311150" y="2978150"/>
            <a:ext cx="8521700" cy="17192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Arial" charset="0"/>
                <a:cs typeface="Arial" charset="0"/>
              </a:rPr>
              <a:t>            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    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Наталка-Полтавка</a:t>
            </a:r>
            <a:r>
              <a:rPr lang="uk-UA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-</a:t>
            </a:r>
            <a:r>
              <a:rPr lang="ru-RU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/>
            </a:r>
            <a:br>
              <a:rPr lang="ru-RU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це</a:t>
            </a:r>
            <a:r>
              <a:rPr lang="uk-UA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перший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драматичний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твір</a:t>
            </a:r>
            <a:r>
              <a:rPr lang="uk-UA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,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написаний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новою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українською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мовою</a:t>
            </a:r>
            <a:r>
              <a:rPr lang="ru-RU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/>
            </a:r>
            <a:br>
              <a:rPr lang="ru-RU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</a:br>
            <a:endParaRPr lang="ru-RU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67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0363" y="-173038"/>
            <a:ext cx="10174288" cy="572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Google Shape;68;p15"/>
          <p:cNvSpPr txBox="1">
            <a:spLocks noGrp="1"/>
          </p:cNvSpPr>
          <p:nvPr>
            <p:ph type="title"/>
          </p:nvPr>
        </p:nvSpPr>
        <p:spPr>
          <a:xfrm>
            <a:off x="-427038" y="2300288"/>
            <a:ext cx="10172701" cy="14589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Що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саме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захоплює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в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цій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драмі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?</a:t>
            </a:r>
            <a:endParaRPr lang="ru-RU" sz="3600" dirty="0" smtClean="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oogle Shape;73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0038" y="-442913"/>
            <a:ext cx="9444038" cy="65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Google Shape;74;p16"/>
          <p:cNvSpPr txBox="1">
            <a:spLocks noGrp="1"/>
          </p:cNvSpPr>
          <p:nvPr>
            <p:ph type="title"/>
          </p:nvPr>
        </p:nvSpPr>
        <p:spPr>
          <a:xfrm>
            <a:off x="311150" y="3584575"/>
            <a:ext cx="8521700" cy="14430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По-перше</a:t>
            </a:r>
            <a:r>
              <a:rPr lang="uk-UA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,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ця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драма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захоплює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своєю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історією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кохання</a:t>
            </a:r>
            <a:endParaRPr lang="ru-RU" sz="3600" dirty="0" smtClean="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oogle Shape;79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813" y="-442913"/>
            <a:ext cx="9294813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Google Shape;80;p17"/>
          <p:cNvSpPr txBox="1">
            <a:spLocks noGrp="1"/>
          </p:cNvSpPr>
          <p:nvPr>
            <p:ph type="title"/>
          </p:nvPr>
        </p:nvSpPr>
        <p:spPr>
          <a:xfrm>
            <a:off x="-212725" y="0"/>
            <a:ext cx="9417050" cy="17843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Та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ще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більше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ми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закохуємося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в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неї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завдяки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ії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сентименталістичним</a:t>
            </a:r>
            <a:r>
              <a:rPr lang="en-US" sz="3600" dirty="0" smtClean="0">
                <a:solidFill>
                  <a:srgbClr val="00FF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  <a:latin typeface="Arial" charset="0"/>
                <a:cs typeface="Arial" charset="0"/>
              </a:rPr>
              <a:t>мотивам</a:t>
            </a:r>
            <a:endParaRPr lang="ru-RU" sz="3600" dirty="0" smtClean="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85;p18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000" dirty="0" err="1" smtClean="0">
                <a:latin typeface="Arial" charset="0"/>
                <a:cs typeface="Arial" charset="0"/>
              </a:rPr>
              <a:t>Неперевершені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геро</a:t>
            </a:r>
            <a:r>
              <a:rPr lang="uk-UA" sz="3000" dirty="0" smtClean="0">
                <a:latin typeface="Arial" charset="0"/>
                <a:cs typeface="Arial" charset="0"/>
              </a:rPr>
              <a:t>ї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надовго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залишаються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uk-UA" sz="3000" dirty="0" smtClean="0">
                <a:latin typeface="Arial" charset="0"/>
                <a:cs typeface="Arial" charset="0"/>
              </a:rPr>
              <a:t/>
            </a:r>
            <a:br>
              <a:rPr lang="uk-UA" sz="3000" dirty="0" smtClean="0">
                <a:latin typeface="Arial" charset="0"/>
                <a:cs typeface="Arial" charset="0"/>
              </a:rPr>
            </a:br>
            <a:r>
              <a:rPr lang="en-US" sz="3000" dirty="0" smtClean="0">
                <a:latin typeface="Arial" charset="0"/>
                <a:cs typeface="Arial" charset="0"/>
              </a:rPr>
              <a:t>в </a:t>
            </a:r>
            <a:r>
              <a:rPr lang="en-US" sz="3000" dirty="0" err="1" smtClean="0">
                <a:latin typeface="Arial" charset="0"/>
                <a:cs typeface="Arial" charset="0"/>
              </a:rPr>
              <a:t>серці</a:t>
            </a:r>
            <a:endParaRPr lang="ru-RU" sz="3000" dirty="0" smtClean="0">
              <a:latin typeface="Arial" charset="0"/>
              <a:cs typeface="Arial" charset="0"/>
            </a:endParaRPr>
          </a:p>
        </p:txBody>
      </p:sp>
      <p:pic>
        <p:nvPicPr>
          <p:cNvPr id="24578" name="Google Shape;86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063" y="1738313"/>
            <a:ext cx="61118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91;p19"/>
          <p:cNvSpPr txBox="1">
            <a:spLocks noGrp="1"/>
          </p:cNvSpPr>
          <p:nvPr>
            <p:ph type="title"/>
          </p:nvPr>
        </p:nvSpPr>
        <p:spPr>
          <a:xfrm>
            <a:off x="80963" y="444500"/>
            <a:ext cx="3681412" cy="26765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Arial" charset="0"/>
                <a:cs typeface="Arial" charset="0"/>
              </a:rPr>
              <a:t>Насамперед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uk-UA" sz="2800" dirty="0" smtClean="0">
                <a:latin typeface="Arial" charset="0"/>
                <a:cs typeface="Arial" charset="0"/>
              </a:rPr>
              <a:t>г</a:t>
            </a:r>
            <a:r>
              <a:rPr lang="en-US" sz="2800" dirty="0" err="1" smtClean="0">
                <a:latin typeface="Arial" charset="0"/>
                <a:cs typeface="Arial" charset="0"/>
              </a:rPr>
              <a:t>оловна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героїня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що</a:t>
            </a:r>
            <a:r>
              <a:rPr lang="en-US" sz="2800" dirty="0" smtClean="0">
                <a:latin typeface="Arial" charset="0"/>
                <a:cs typeface="Arial" charset="0"/>
              </a:rPr>
              <a:t> є </a:t>
            </a:r>
            <a:r>
              <a:rPr lang="en-US" sz="2800" dirty="0" err="1" smtClean="0">
                <a:latin typeface="Arial" charset="0"/>
                <a:cs typeface="Arial" charset="0"/>
              </a:rPr>
              <a:t>взірцем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української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дівчини</a:t>
            </a:r>
            <a:r>
              <a:rPr lang="en-US" sz="2800" dirty="0" smtClean="0">
                <a:latin typeface="Arial" charset="0"/>
                <a:cs typeface="Arial" charset="0"/>
              </a:rPr>
              <a:t>.</a:t>
            </a:r>
            <a:r>
              <a:rPr lang="uk-UA" sz="2800" dirty="0" smtClean="0">
                <a:latin typeface="Arial" charset="0"/>
                <a:cs typeface="Arial" charset="0"/>
              </a:rPr>
              <a:t> Вона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з </a:t>
            </a:r>
            <a:r>
              <a:rPr lang="en-US" sz="2800" dirty="0" err="1" smtClean="0">
                <a:latin typeface="Arial" charset="0"/>
                <a:cs typeface="Arial" charset="0"/>
              </a:rPr>
              <a:t>усіх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сил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бореться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за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своє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кохання</a:t>
            </a:r>
            <a:r>
              <a:rPr lang="en-US" sz="2800" dirty="0" smtClean="0">
                <a:latin typeface="Arial" charset="0"/>
                <a:cs typeface="Arial" charset="0"/>
              </a:rPr>
              <a:t>. </a:t>
            </a:r>
            <a:endParaRPr lang="ru-RU" sz="2800" dirty="0" smtClean="0">
              <a:latin typeface="Arial" charset="0"/>
              <a:cs typeface="Arial" charset="0"/>
            </a:endParaRPr>
          </a:p>
        </p:txBody>
      </p:sp>
      <p:pic>
        <p:nvPicPr>
          <p:cNvPr id="26626" name="Google Shape;92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6038" y="-950913"/>
            <a:ext cx="5518150" cy="685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97;p20"/>
          <p:cNvSpPr txBox="1">
            <a:spLocks noGrp="1"/>
          </p:cNvSpPr>
          <p:nvPr>
            <p:ph type="title"/>
          </p:nvPr>
        </p:nvSpPr>
        <p:spPr>
          <a:xfrm>
            <a:off x="179388" y="182563"/>
            <a:ext cx="4494212" cy="3492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Arial" charset="0"/>
                <a:cs typeface="Arial" charset="0"/>
              </a:rPr>
              <a:t>Також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uk-UA" sz="3600" dirty="0" smtClean="0">
                <a:latin typeface="Arial" charset="0"/>
                <a:cs typeface="Arial" charset="0"/>
              </a:rPr>
              <a:t> опера </a:t>
            </a:r>
            <a:r>
              <a:rPr lang="en-US" sz="3600" dirty="0" smtClean="0">
                <a:latin typeface="Arial" charset="0"/>
                <a:cs typeface="Arial" charset="0"/>
              </a:rPr>
              <a:t>“</a:t>
            </a:r>
            <a:r>
              <a:rPr lang="en-US" sz="3600" dirty="0" err="1" smtClean="0">
                <a:latin typeface="Arial" charset="0"/>
                <a:cs typeface="Arial" charset="0"/>
              </a:rPr>
              <a:t>Наталка-Полтавка</a:t>
            </a:r>
            <a:r>
              <a:rPr lang="en-US" sz="3600" dirty="0" smtClean="0">
                <a:latin typeface="Arial" charset="0"/>
                <a:cs typeface="Arial" charset="0"/>
              </a:rPr>
              <a:t>” </a:t>
            </a:r>
            <a:r>
              <a:rPr lang="en-US" sz="3600" dirty="0" err="1" smtClean="0">
                <a:latin typeface="Arial" charset="0"/>
                <a:cs typeface="Arial" charset="0"/>
              </a:rPr>
              <a:t>прикрашає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багато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театральних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афіш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endParaRPr lang="ru-RU" sz="3600" dirty="0" smtClean="0">
              <a:latin typeface="Arial" charset="0"/>
              <a:cs typeface="Arial" charset="0"/>
            </a:endParaRPr>
          </a:p>
        </p:txBody>
      </p:sp>
      <p:pic>
        <p:nvPicPr>
          <p:cNvPr id="28674" name="Google Shape;98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988" y="-746125"/>
            <a:ext cx="4164012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;p21"/>
          <p:cNvSpPr txBox="1">
            <a:spLocks noGrp="1"/>
          </p:cNvSpPr>
          <p:nvPr>
            <p:ph type="title"/>
          </p:nvPr>
        </p:nvSpPr>
        <p:spPr>
          <a:xfrm>
            <a:off x="414338" y="390525"/>
            <a:ext cx="4645025" cy="31877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000" dirty="0" err="1" smtClean="0">
                <a:latin typeface="Arial" charset="0"/>
                <a:cs typeface="Arial" charset="0"/>
              </a:rPr>
              <a:t>Тому</a:t>
            </a:r>
            <a:r>
              <a:rPr lang="en-US" sz="3000" dirty="0" smtClean="0">
                <a:latin typeface="Arial" charset="0"/>
                <a:cs typeface="Arial" charset="0"/>
              </a:rPr>
              <a:t> я </a:t>
            </a:r>
            <a:r>
              <a:rPr lang="en-US" sz="3000" dirty="0" err="1" smtClean="0">
                <a:latin typeface="Arial" charset="0"/>
                <a:cs typeface="Arial" charset="0"/>
              </a:rPr>
              <a:t>запрошую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вас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прочитати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цю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uk-UA" sz="3000" dirty="0" smtClean="0">
                <a:latin typeface="Arial" charset="0"/>
                <a:cs typeface="Arial" charset="0"/>
              </a:rPr>
              <a:t>книгу про </a:t>
            </a:r>
            <a:r>
              <a:rPr lang="en-US" sz="3000" dirty="0" err="1" smtClean="0">
                <a:latin typeface="Arial" charset="0"/>
                <a:cs typeface="Arial" charset="0"/>
              </a:rPr>
              <a:t>яскрав</a:t>
            </a:r>
            <a:r>
              <a:rPr lang="uk-UA" sz="3000" dirty="0" smtClean="0">
                <a:latin typeface="Arial" charset="0"/>
                <a:cs typeface="Arial" charset="0"/>
              </a:rPr>
              <a:t>е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кохання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Наталки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та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Петра</a:t>
            </a:r>
            <a:endParaRPr lang="ru-RU" sz="3000" dirty="0" smtClean="0">
              <a:latin typeface="Arial" charset="0"/>
              <a:cs typeface="Arial" charset="0"/>
            </a:endParaRPr>
          </a:p>
        </p:txBody>
      </p:sp>
      <p:pic>
        <p:nvPicPr>
          <p:cNvPr id="30722" name="Google Shape;104;p21"/>
          <p:cNvPicPr preferRelativeResize="0">
            <a:picLocks noChangeAspect="1" noChangeArrowheads="1"/>
          </p:cNvPicPr>
          <p:nvPr/>
        </p:nvPicPr>
        <p:blipFill>
          <a:blip r:embed="rId3"/>
          <a:srcRect l="23843" t="7156" r="20938" b="29225"/>
          <a:stretch>
            <a:fillRect/>
          </a:stretch>
        </p:blipFill>
        <p:spPr bwMode="auto">
          <a:xfrm>
            <a:off x="4975225" y="-46038"/>
            <a:ext cx="594995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110</Words>
  <Application>Microsoft Office PowerPoint</Application>
  <PresentationFormat>Экран (16:9)</PresentationFormat>
  <Paragraphs>15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Наталка-Полтавка</vt:lpstr>
      <vt:lpstr>                  Наталка-Полтавка -  це перший драматичний твір, написаний новою українською мовою </vt:lpstr>
      <vt:lpstr>Що саме захоплює в цій драмі?</vt:lpstr>
      <vt:lpstr>По-перше, ця драма захоплює своєю історією кохання</vt:lpstr>
      <vt:lpstr>Та ще більше ми закохуємося в неї завдяки ії сентименталістичним мотивам</vt:lpstr>
      <vt:lpstr>Неперевершені герої надовго залишаються  в серці</vt:lpstr>
      <vt:lpstr>Насамперед, головна героїня, що є взірцем української дівчини. Вона з усіх сил бореться за своє кохання. </vt:lpstr>
      <vt:lpstr>Також  опера “Наталка-Полтавка” прикрашає багато театральних афіш </vt:lpstr>
      <vt:lpstr>Тому я запрошую вас прочитати цю книгу про яскраве кохання Наталки та Петра</vt:lpstr>
      <vt:lpstr>І все ж таки дізнатися, що загрожувало їхньому коханню і чим усе це закінчилось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Наталка-Полтавка</dc:title>
  <cp:lastModifiedBy>Yuriy Boyko</cp:lastModifiedBy>
  <cp:revision>2</cp:revision>
  <dcterms:modified xsi:type="dcterms:W3CDTF">2019-12-08T10:48:06Z</dcterms:modified>
</cp:coreProperties>
</file>