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2"/>
  </p:notesMasterIdLst>
  <p:sldIdLst>
    <p:sldId id="269" r:id="rId2"/>
    <p:sldId id="256" r:id="rId3"/>
    <p:sldId id="257" r:id="rId4"/>
    <p:sldId id="258" r:id="rId5"/>
    <p:sldId id="265" r:id="rId6"/>
    <p:sldId id="262" r:id="rId7"/>
    <p:sldId id="263" r:id="rId8"/>
    <p:sldId id="264" r:id="rId9"/>
    <p:sldId id="267" r:id="rId10"/>
    <p:sldId id="268" r:id="rId1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1" autoAdjust="0"/>
    <p:restoredTop sz="94660"/>
  </p:normalViewPr>
  <p:slideViewPr>
    <p:cSldViewPr>
      <p:cViewPr varScale="1">
        <p:scale>
          <a:sx n="109" d="100"/>
          <a:sy n="109" d="100"/>
        </p:scale>
        <p:origin x="1692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18E50F7-261A-4B52-AF2A-F8EDF0C584E8}" type="datetimeFigureOut">
              <a:rPr lang="ru-RU"/>
              <a:pPr>
                <a:defRPr/>
              </a:pPr>
              <a:t>08.12.2019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174419E-630D-4314-AAEC-59EED9993C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536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938F590-07B6-4811-993F-F0A1188B195B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843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AB59277-C35C-44F2-92E8-1375AC79B951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048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471571D-B66E-48DB-B53E-A6204170A015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solidFill>
                <a:schemeClr val="bg1"/>
              </a:solidFill>
            </a:endParaRPr>
          </a:p>
        </p:txBody>
      </p:sp>
      <p:sp>
        <p:nvSpPr>
          <p:cNvPr id="2355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C96707A-3B25-4D89-9F87-3DAA051108A6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uk-UA" smtClean="0"/>
              <a:t> </a:t>
            </a:r>
            <a:endParaRPr lang="ru-RU" smtClean="0"/>
          </a:p>
          <a:p>
            <a:pPr eaLnBrk="1" hangingPunct="1">
              <a:spcBef>
                <a:spcPct val="0"/>
              </a:spcBef>
            </a:pPr>
            <a:r>
              <a:rPr lang="uk-UA" smtClean="0"/>
              <a:t>Вона клацнула зубами і розплющила мертві очі свої; та, не бачачи нічого, з шаленством — знати було по тому, як затремтіло їй лице, — кинулася в другий бік і, випроставши руки, обхоплювала ними кожен стовп і куток, намагаючись упіймати Хому. </a:t>
            </a:r>
            <a:endParaRPr lang="ru-RU" smtClean="0"/>
          </a:p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560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849A9B5-C333-42A1-9711-26E590940885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smtClean="0"/>
          </a:p>
        </p:txBody>
      </p:sp>
      <p:sp>
        <p:nvSpPr>
          <p:cNvPr id="2765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A8A707-1129-41D4-BDF2-097CEDB5B2DA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072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E1FBCB6-5E3B-48AC-9560-B22E2C08FAA8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01BF81-75C4-48F2-AB2B-A6C002184359}" type="datetimeFigureOut">
              <a:rPr lang="ru-RU"/>
              <a:pPr>
                <a:defRPr/>
              </a:pPr>
              <a:t>08.12.2019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608210-33AB-45D3-AFDB-F2B49F8427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15000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98F971-DB50-475A-9240-491CAD5CAE0A}" type="datetimeFigureOut">
              <a:rPr lang="ru-RU"/>
              <a:pPr>
                <a:defRPr/>
              </a:pPr>
              <a:t>08.12.2019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1B7BF-4E2D-4BC6-AD33-F78D1F5D16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15000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F2418B-6F43-45ED-AF07-74BE24C11754}" type="datetimeFigureOut">
              <a:rPr lang="ru-RU"/>
              <a:pPr>
                <a:defRPr/>
              </a:pPr>
              <a:t>08.12.2019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1F912F-7CDC-4E52-BDA0-1A6A06E3EB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15000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4405DD-5A3B-4D52-9BCB-72301B44DA9B}" type="datetimeFigureOut">
              <a:rPr lang="ru-RU"/>
              <a:pPr>
                <a:defRPr/>
              </a:pPr>
              <a:t>08.12.2019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44D4C1-5A6F-42E1-BDBA-32DF1A87EB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15000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768876-D2DD-43F1-9F69-6B87BE384D25}" type="datetimeFigureOut">
              <a:rPr lang="ru-RU"/>
              <a:pPr>
                <a:defRPr/>
              </a:pPr>
              <a:t>08.12.2019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FF27FC-3CCE-4A65-B9D6-B4BE0BD7AB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15000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C60AEC-BB01-4C92-9718-F9C96D99AEBF}" type="datetimeFigureOut">
              <a:rPr lang="ru-RU"/>
              <a:pPr>
                <a:defRPr/>
              </a:pPr>
              <a:t>08.12.2019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6C1E7A-C12F-4293-9D47-7DEBDCD64B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15000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3E7887-EF99-4025-B0D4-F223AD506B53}" type="datetimeFigureOut">
              <a:rPr lang="ru-RU"/>
              <a:pPr>
                <a:defRPr/>
              </a:pPr>
              <a:t>08.12.2019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2B265A-CD05-43D1-AAC3-03C9D1650F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15000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9DD07C-3387-4194-A33C-6F116FFC87E2}" type="datetimeFigureOut">
              <a:rPr lang="ru-RU"/>
              <a:pPr>
                <a:defRPr/>
              </a:pPr>
              <a:t>08.12.2019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2F27F-3B97-4CC2-A297-E572DC7EFC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15000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D10914-EEF6-4DB3-8C51-0FFA56AC71C6}" type="datetimeFigureOut">
              <a:rPr lang="ru-RU"/>
              <a:pPr>
                <a:defRPr/>
              </a:pPr>
              <a:t>08.12.2019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17065E-12BB-49E1-96B0-E96D093D63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15000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C69D65-9C19-4ED5-8E1C-AA55D516C93F}" type="datetimeFigureOut">
              <a:rPr lang="ru-RU"/>
              <a:pPr>
                <a:defRPr/>
              </a:pPr>
              <a:t>08.12.2019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58BA39-4F6C-4D4E-808B-55FB2DDE07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15000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EC1889-C1BF-425C-8CA0-65435DB9A748}" type="datetimeFigureOut">
              <a:rPr lang="ru-RU"/>
              <a:pPr>
                <a:defRPr/>
              </a:pPr>
              <a:t>08.12.2019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2F78C1-0CFF-483E-98C1-266FE518D9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15000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3E709E9-E05D-4454-9B35-CB583986D541}" type="datetimeFigureOut">
              <a:rPr lang="ru-RU"/>
              <a:pPr>
                <a:defRPr/>
              </a:pPr>
              <a:t>08.12.2019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4A3A490-2496-4448-8623-D71C2EC2AC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6" r:id="rId2"/>
    <p:sldLayoutId id="2147483705" r:id="rId3"/>
    <p:sldLayoutId id="2147483704" r:id="rId4"/>
    <p:sldLayoutId id="2147483703" r:id="rId5"/>
    <p:sldLayoutId id="2147483702" r:id="rId6"/>
    <p:sldLayoutId id="2147483701" r:id="rId7"/>
    <p:sldLayoutId id="2147483700" r:id="rId8"/>
    <p:sldLayoutId id="2147483699" r:id="rId9"/>
    <p:sldLayoutId id="2147483698" r:id="rId10"/>
    <p:sldLayoutId id="2147483697" r:id="rId11"/>
  </p:sldLayoutIdLst>
  <p:transition advClick="0" advTm="15000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gif"/><Relationship Id="rId2" Type="http://schemas.openxmlformats.org/officeDocument/2006/relationships/slideLayout" Target="../slideLayouts/slideLayout1.xml"/><Relationship Id="rId1" Type="http://schemas.openxmlformats.org/officeDocument/2006/relationships/audio" Target="file:///D:\5,2&#1055;&#1056;&#1054;&#1045;&#1050;&#1058;&#1067;%20&#1057;&#1051;&#1040;&#1042;&#1040;\Ryan%20Otter%20-%20&#1044;&#1072;%20&#1074;&#1099;&#1078;&#1080;&#1074;&#1077;&#1090;%20&#1082;&#1072;&#1078;&#1076;&#1099;&#1081;%20&#1080;&#1079;%20&#1085;&#1072;&#1089;,%20&#1085;&#1077;&#1089;&#1084;&#1086;&#1090;&#1088;&#1103;%20&#1085;&#1080;%20&#1085;&#1072;%20&#1095;&#1090;&#1086;....mp3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F:\&#1087;&#1088;&#1077;&#1079;&#1080;&#1085;&#1090;&#1072;&#1094;&#1080;&#1103;\Ryan%20Otter%20-%20&#1044;&#1072;%20&#1074;&#1099;&#1078;&#1080;&#1074;&#1077;&#1090;%20&#1082;&#1072;&#1078;&#1076;&#1099;&#1081;%20&#1080;&#1079;%20&#1085;&#1072;&#1089;,%20&#1085;&#1077;&#1089;&#1084;&#1086;&#1090;&#1088;&#1103;%20&#1085;&#1080;%20&#1085;&#1072;%20&#1095;&#1090;&#1086;....mp3" TargetMode="External"/><Relationship Id="rId6" Type="http://schemas.openxmlformats.org/officeDocument/2006/relationships/image" Target="../media/image8.jpeg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gif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Ryan Otter - Да выживет каждый из нас, несмотря ни на что...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Ryan Otter - Да выживет каждый из нас, несмотря ни на что...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Ryan Otter - Да выживет каждый из нас, несмотря ни на что...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Ryan Otter - Да выживет каждый из нас, несмотря ни на что...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4419600" y="2786063"/>
            <a:ext cx="795338" cy="79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C:\Documents and Settings\slava\Рабочий стол\Qtaa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23813"/>
            <a:ext cx="9144000" cy="683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19793897">
            <a:off x="1389063" y="2506663"/>
            <a:ext cx="2695575" cy="1285875"/>
          </a:xfrm>
        </p:spPr>
        <p:txBody>
          <a:bodyPr/>
          <a:lstStyle/>
          <a:p>
            <a:pPr eaLnBrk="1" hangingPunct="1"/>
            <a:r>
              <a:rPr lang="ru-RU" sz="6000" smtClean="0">
                <a:latin typeface="Sprite Graffiti"/>
              </a:rPr>
              <a:t>Вій</a:t>
            </a: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 rot="-1702271">
            <a:off x="2428875" y="3027830"/>
            <a:ext cx="2214563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4000" dirty="0" smtClean="0">
                <a:solidFill>
                  <a:srgbClr val="0070C0"/>
                </a:solidFill>
                <a:latin typeface="Sprite Graffiti"/>
                <a:cs typeface="Times New Roman" pitchFamily="18" charset="0"/>
              </a:rPr>
              <a:t> </a:t>
            </a:r>
            <a:r>
              <a:rPr lang="uk-UA" sz="4000" dirty="0" err="1" smtClean="0">
                <a:solidFill>
                  <a:srgbClr val="0070C0"/>
                </a:solidFill>
                <a:latin typeface="Sprite Graffiti"/>
                <a:cs typeface="Times New Roman" pitchFamily="18" charset="0"/>
              </a:rPr>
              <a:t>МиколаГоголь</a:t>
            </a:r>
            <a:endParaRPr lang="ru-RU" sz="4000" dirty="0">
              <a:latin typeface="Sprite Graffiti"/>
            </a:endParaRPr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1928813" y="214313"/>
            <a:ext cx="4572000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3200" b="1" i="1">
                <a:latin typeface="Calibri" pitchFamily="34" charset="0"/>
              </a:rPr>
              <a:t>Пропоную  подивитися презентацію  по   книзі  </a:t>
            </a:r>
          </a:p>
          <a:p>
            <a:pPr algn="ctr"/>
            <a:r>
              <a:rPr lang="uk-UA" sz="3200" b="1" i="1">
                <a:latin typeface="Calibri" pitchFamily="34" charset="0"/>
              </a:rPr>
              <a:t>М. Гоголя  “Вій”    </a:t>
            </a:r>
          </a:p>
          <a:p>
            <a:r>
              <a:rPr lang="uk-UA" sz="2400" b="1" i="1">
                <a:latin typeface="Calibri" pitchFamily="34" charset="0"/>
              </a:rPr>
              <a:t>                                </a:t>
            </a:r>
            <a:endParaRPr lang="ru-RU" sz="2400" b="1" i="1">
              <a:latin typeface="Calibri" pitchFamily="34" charset="0"/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5578475" y="5876925"/>
            <a:ext cx="35655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400" b="1" i="1" dirty="0">
                <a:latin typeface="Calibri" pitchFamily="34" charset="0"/>
              </a:rPr>
              <a:t>учень 10 </a:t>
            </a:r>
            <a:r>
              <a:rPr lang="uk-UA" sz="2400" b="1" i="1" dirty="0" err="1">
                <a:latin typeface="Calibri" pitchFamily="34" charset="0"/>
              </a:rPr>
              <a:t>кл</a:t>
            </a:r>
            <a:r>
              <a:rPr lang="uk-UA" sz="2400" b="1" i="1" dirty="0">
                <a:latin typeface="Calibri" pitchFamily="34" charset="0"/>
              </a:rPr>
              <a:t>.   </a:t>
            </a:r>
            <a:r>
              <a:rPr lang="uk-UA" sz="2400" b="1" i="1" dirty="0" smtClean="0">
                <a:latin typeface="Calibri" pitchFamily="34" charset="0"/>
              </a:rPr>
              <a:t>ХСШ №85           </a:t>
            </a:r>
            <a:r>
              <a:rPr lang="uk-UA" sz="2400" b="1" i="1" dirty="0">
                <a:latin typeface="Calibri" pitchFamily="34" charset="0"/>
              </a:rPr>
              <a:t>Лобода </a:t>
            </a:r>
            <a:r>
              <a:rPr lang="uk-UA" sz="2400" b="1" i="1" dirty="0" smtClean="0">
                <a:latin typeface="Calibri" pitchFamily="34" charset="0"/>
              </a:rPr>
              <a:t>В</a:t>
            </a:r>
            <a:r>
              <a:rPr lang="en-US" sz="2400" b="1" i="1" dirty="0" smtClean="0">
                <a:latin typeface="Calibri" pitchFamily="34" charset="0"/>
              </a:rPr>
              <a:t>’</a:t>
            </a:r>
            <a:r>
              <a:rPr lang="uk-UA" sz="2400" b="1" i="1" smtClean="0">
                <a:latin typeface="Calibri" pitchFamily="34" charset="0"/>
              </a:rPr>
              <a:t>ячеслав</a:t>
            </a:r>
            <a:endParaRPr lang="ru-RU" sz="2400" b="1" i="1" dirty="0">
              <a:latin typeface="Calibri" pitchFamily="34" charset="0"/>
            </a:endParaRPr>
          </a:p>
        </p:txBody>
      </p:sp>
    </p:spTree>
  </p:cSld>
  <p:clrMapOvr>
    <a:masterClrMapping/>
  </p:clrMapOvr>
  <p:transition advClick="0" advTm="10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mph" presetSubtype="0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discrete" valueType="str">
                                      <p:cBhvr override="childStyle"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8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0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4" dur="100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100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100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numSld="999">
                <p:cTn id="2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showWhenStopped="0">
                <p:cTn id="25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numSld="999" showWhenStopped="0">
                <p:cTn id="26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" grpId="3"/>
      <p:bldP spid="6" grpId="1"/>
      <p:bldP spid="7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 descr="C:\Documents and Settings\slava\Рабочий стол\173a7b62871cb67c6e0f85c58e2c005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2214563" y="1071563"/>
            <a:ext cx="47148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6000">
                <a:solidFill>
                  <a:srgbClr val="FF99FF"/>
                </a:solidFill>
                <a:latin typeface="Mistral" pitchFamily="66" charset="0"/>
              </a:rPr>
              <a:t>Дякую за увагу</a:t>
            </a:r>
            <a:r>
              <a:rPr lang="ru-RU" sz="6000">
                <a:solidFill>
                  <a:srgbClr val="FF99FF"/>
                </a:solidFill>
                <a:latin typeface="Mistral" pitchFamily="66" charset="0"/>
              </a:rPr>
              <a:t>!</a:t>
            </a:r>
          </a:p>
        </p:txBody>
      </p:sp>
      <p:pic>
        <p:nvPicPr>
          <p:cNvPr id="29699" name="Picture 2" descr="C:\Documents and Settings\slava\Рабочий стол\23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2" descr="C:\Documents and Settings\slava\Рабочий стол\ugolok-17-320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2428875" cy="235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3" descr="C:\Documents and Settings\slava\Рабочий стол\ugolok-17-320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15125" y="0"/>
            <a:ext cx="2428875" cy="235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yan Otter - Да выживет каждый из нас, несмотря ни на что...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Ryan Otter - Да выживет каждый из нас, несмотря ни на что...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429125" y="1071563"/>
            <a:ext cx="1662113" cy="166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2" descr="C:\Documents and Settings\slava\Рабочий стол\050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slava\Рабочий стол\images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2889250" cy="453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2771775" y="2732485"/>
            <a:ext cx="6192838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uk-UA" sz="2400" dirty="0">
                <a:latin typeface="Calibri" pitchFamily="34" charset="0"/>
                <a:cs typeface="Times New Roman" pitchFamily="18" charset="0"/>
              </a:rPr>
              <a:t>	</a:t>
            </a:r>
            <a:r>
              <a:rPr lang="uk-UA" sz="2400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Вій — це могутній витвір народної уяви. Так звуть українці старшого над гномами, що в нього повіки на очах спускаються аж до землі. Оця вся повість і є народний переказ. </a:t>
            </a:r>
          </a:p>
          <a:p>
            <a:r>
              <a:rPr lang="uk-UA" sz="2400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	Мені не хотілося змінювати його, тому розповідаю майже так само просто, як і сам чув. </a:t>
            </a:r>
          </a:p>
          <a:p>
            <a:r>
              <a:rPr lang="uk-UA" sz="2400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                                                                 М. Гоголь</a:t>
            </a:r>
            <a:endParaRPr lang="ru-RU" sz="2400" dirty="0">
              <a:solidFill>
                <a:srgbClr val="FF0000"/>
              </a:solidFill>
              <a:latin typeface="Calibri" pitchFamily="34" charset="0"/>
            </a:endParaRPr>
          </a:p>
          <a:p>
            <a:pPr eaLnBrk="0" hangingPunct="0"/>
            <a:endParaRPr lang="ru-RU" dirty="0"/>
          </a:p>
        </p:txBody>
      </p:sp>
      <p:pic>
        <p:nvPicPr>
          <p:cNvPr id="16390" name="Picture 2" descr="C:\Documents and Settings\slava\Рабочий стол\arabesko.ru_01.png"/>
          <p:cNvPicPr>
            <a:picLocks noChangeAspect="1" noChangeArrowheads="1"/>
          </p:cNvPicPr>
          <p:nvPr/>
        </p:nvPicPr>
        <p:blipFill>
          <a:blip r:embed="rId7"/>
          <a:srcRect r="10258"/>
          <a:stretch>
            <a:fillRect/>
          </a:stretch>
        </p:blipFill>
        <p:spPr bwMode="auto">
          <a:xfrm>
            <a:off x="0" y="4786313"/>
            <a:ext cx="1000125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numSld="999" showWhenStopped="0">
                <p:cTn id="16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C:\Documents and Settings\slava\Рабочий стол\image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4763" y="0"/>
            <a:ext cx="91487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285750" y="357188"/>
            <a:ext cx="3857625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uk-UA">
                <a:latin typeface="Calibri" pitchFamily="34" charset="0"/>
                <a:cs typeface="Times New Roman" pitchFamily="18" charset="0"/>
              </a:rPr>
              <a:t>	</a:t>
            </a:r>
            <a:r>
              <a:rPr lang="uk-UA" sz="2400">
                <a:solidFill>
                  <a:schemeClr val="bg1"/>
                </a:solidFill>
                <a:latin typeface="Calibri" pitchFamily="34" charset="0"/>
                <a:cs typeface="Times New Roman" pitchFamily="18" charset="0"/>
              </a:rPr>
              <a:t>Три студенти київської бурси відправилися на канікули. Дорогою додому вони заблукали в темряві та попросилися переночувати у найпершому ж хуторі. </a:t>
            </a:r>
            <a:endParaRPr lang="uk-UA" sz="240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6" name="Picture 3" descr="C:\Documents and Settings\slava\Рабочий стол\images.jpg"/>
          <p:cNvPicPr>
            <a:picLocks noChangeAspect="1" noChangeArrowheads="1"/>
          </p:cNvPicPr>
          <p:nvPr/>
        </p:nvPicPr>
        <p:blipFill>
          <a:blip r:embed="rId4"/>
          <a:srcRect l="1961" t="2571" r="1961"/>
          <a:stretch>
            <a:fillRect/>
          </a:stretch>
        </p:blipFill>
        <p:spPr bwMode="auto">
          <a:xfrm>
            <a:off x="285720" y="3429000"/>
            <a:ext cx="4134770" cy="31976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 descr="C:\Documents and Settings\slava\Рабочий стол\000001.jpg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429092" y="3429000"/>
            <a:ext cx="4714908" cy="3143272"/>
          </a:xfrm>
          <a:effectLst>
            <a:softEdge rad="112500"/>
          </a:effectLst>
        </p:spPr>
      </p:pic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4286250" y="214313"/>
            <a:ext cx="4572000" cy="317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>
                <a:latin typeface="Calibri" pitchFamily="34" charset="0"/>
                <a:cs typeface="Times New Roman" pitchFamily="18" charset="0"/>
              </a:rPr>
              <a:t>	</a:t>
            </a:r>
            <a:r>
              <a:rPr lang="uk-UA" sz="2000">
                <a:solidFill>
                  <a:srgbClr val="FFC000"/>
                </a:solidFill>
                <a:latin typeface="Calibri" pitchFamily="34" charset="0"/>
                <a:cs typeface="Times New Roman" pitchFamily="18" charset="0"/>
              </a:rPr>
              <a:t>Один зі студентів, Хома Брут, став жертвою відьми, якою виявилася жінка, що їх прийняла в себе. Вона скочила на нього верхи і скакала полями та байраками. </a:t>
            </a:r>
          </a:p>
          <a:p>
            <a:r>
              <a:rPr lang="uk-UA" sz="2000">
                <a:solidFill>
                  <a:srgbClr val="FFC000"/>
                </a:solidFill>
                <a:latin typeface="Calibri" pitchFamily="34" charset="0"/>
                <a:cs typeface="Times New Roman" pitchFamily="18" charset="0"/>
              </a:rPr>
              <a:t>	Змучений Хома сотворив молитву, яка йому допомогла звільнитися від чар відьми. Хома сам скочив верхи на стару і став поганяти її, б'ючи поліном. 	</a:t>
            </a:r>
          </a:p>
          <a:p>
            <a:r>
              <a:rPr lang="uk-UA" sz="2000">
                <a:solidFill>
                  <a:srgbClr val="FFC000"/>
                </a:solidFill>
                <a:latin typeface="Calibri" pitchFamily="34" charset="0"/>
                <a:cs typeface="Times New Roman" pitchFamily="18" charset="0"/>
              </a:rPr>
              <a:t>	До ранку чари розвіялися — стара перетворилася на прекрасну панночку.</a:t>
            </a:r>
            <a:endParaRPr lang="ru-RU" sz="2000">
              <a:solidFill>
                <a:srgbClr val="FFC000"/>
              </a:solidFill>
              <a:latin typeface="Calibri" pitchFamily="34" charset="0"/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285750" y="3071813"/>
            <a:ext cx="25987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solidFill>
                  <a:srgbClr val="FF0000"/>
                </a:solidFill>
                <a:latin typeface="Calibri" pitchFamily="34" charset="0"/>
              </a:rPr>
              <a:t>— </a:t>
            </a:r>
            <a:r>
              <a:rPr lang="uk-UA" sz="2400">
                <a:solidFill>
                  <a:srgbClr val="FF0000"/>
                </a:solidFill>
                <a:latin typeface="Calibri" pitchFamily="34" charset="0"/>
              </a:rPr>
              <a:t>Еге, та це ж відьма!</a:t>
            </a:r>
          </a:p>
        </p:txBody>
      </p:sp>
    </p:spTree>
  </p:cSld>
  <p:clrMapOvr>
    <a:masterClrMapping/>
  </p:clrMapOvr>
  <p:transition advClick="0" advTm="1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6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3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4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4" descr="w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Rectangle 4"/>
          <p:cNvSpPr>
            <a:spLocks noChangeArrowheads="1"/>
          </p:cNvSpPr>
          <p:nvPr/>
        </p:nvSpPr>
        <p:spPr bwMode="auto">
          <a:xfrm>
            <a:off x="785813" y="1500188"/>
            <a:ext cx="3214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uk-UA">
                <a:solidFill>
                  <a:schemeClr val="bg1"/>
                </a:solidFill>
                <a:latin typeface="Calibri" pitchFamily="34" charset="0"/>
                <a:cs typeface="Times New Roman" pitchFamily="18" charset="0"/>
              </a:rPr>
              <a:t>	</a:t>
            </a:r>
            <a:endParaRPr lang="uk-UA" sz="200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10" name="Picture 4" descr="C:\Documents and Settings\slava\Рабочий стол\image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14810" y="214290"/>
            <a:ext cx="4429156" cy="3643338"/>
          </a:xfrm>
          <a:prstGeom prst="round2DiagRect">
            <a:avLst/>
          </a:prstGeom>
          <a:noFill/>
        </p:spPr>
      </p:pic>
      <p:pic>
        <p:nvPicPr>
          <p:cNvPr id="11" name="Picture 12" descr="C:\Documents and Settings\slava\Рабочий стол\images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82565" y="4000504"/>
            <a:ext cx="4704277" cy="2643206"/>
          </a:xfrm>
          <a:prstGeom prst="round2DiagRect">
            <a:avLst/>
          </a:prstGeom>
          <a:noFill/>
        </p:spPr>
      </p:pic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785813" y="209550"/>
            <a:ext cx="2786062" cy="674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400">
                <a:solidFill>
                  <a:schemeClr val="bg1"/>
                </a:solidFill>
                <a:latin typeface="Calibri" pitchFamily="34" charset="0"/>
                <a:cs typeface="Times New Roman" pitchFamily="18" charset="0"/>
              </a:rPr>
              <a:t>	Хома Брут повернувся до Києва і приступив до занять. Однак через кілька днів отримав наказ від ректора бурси — вирушити до багатого сотника, читати молитви над дочкою-красунею, що от-от помре. </a:t>
            </a:r>
          </a:p>
          <a:p>
            <a:r>
              <a:rPr lang="uk-UA" sz="2400">
                <a:solidFill>
                  <a:schemeClr val="bg1"/>
                </a:solidFill>
                <a:latin typeface="Calibri" pitchFamily="34" charset="0"/>
                <a:cs typeface="Times New Roman" pitchFamily="18" charset="0"/>
              </a:rPr>
              <a:t>	Хома, згадуючи про свою недавню пригоду, намагався всіляко відмовитися від доручення, але в нього нічого не вийшло. </a:t>
            </a:r>
            <a:endParaRPr lang="uk-UA" sz="2400">
              <a:solidFill>
                <a:schemeClr val="bg1"/>
              </a:solidFill>
              <a:latin typeface="Calibri" pitchFamily="34" charset="0"/>
            </a:endParaRPr>
          </a:p>
          <a:p>
            <a:endParaRPr lang="ru-RU" sz="2400">
              <a:latin typeface="Calibri" pitchFamily="34" charset="0"/>
            </a:endParaRPr>
          </a:p>
        </p:txBody>
      </p:sp>
      <p:pic>
        <p:nvPicPr>
          <p:cNvPr id="19462" name="Picture 2" descr="C:\Documents and Settings\slava\Рабочий стол\arabesko.ru_01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4714875"/>
            <a:ext cx="1114425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2" descr="C:\Documents and Settings\slava\Рабочий стол\arabesko.ru_01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5158111">
            <a:off x="2763838" y="407988"/>
            <a:ext cx="1857375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4143375" y="3500438"/>
            <a:ext cx="45720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>
                <a:solidFill>
                  <a:schemeClr val="bg1"/>
                </a:solidFill>
                <a:latin typeface="Calibri" pitchFamily="34" charset="0"/>
              </a:rPr>
              <a:t>	</a:t>
            </a:r>
            <a:r>
              <a:rPr lang="uk-UA" sz="2800">
                <a:solidFill>
                  <a:schemeClr val="bg1"/>
                </a:solidFill>
                <a:latin typeface="Calibri" pitchFamily="34" charset="0"/>
              </a:rPr>
              <a:t>— Вона ж не встане із своєї домовини, таки побоїться Божого слова. </a:t>
            </a:r>
          </a:p>
        </p:txBody>
      </p:sp>
    </p:spTree>
  </p:cSld>
  <p:clrMapOvr>
    <a:masterClrMapping/>
  </p:clrMapOvr>
  <p:transition advClick="0" advTm="1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C:\Documents and Settings\slava\Рабочий стол\Открытки-с-парящими-в-небе-птицами-скачать-бесплатно-Открытки-с-парящими-в-небе-птицами-gif-15993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285750" y="857250"/>
            <a:ext cx="4357688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>
                <a:cs typeface="Times New Roman" pitchFamily="18" charset="0"/>
              </a:rPr>
              <a:t>	</a:t>
            </a:r>
            <a:r>
              <a:rPr lang="uk-UA" sz="2400">
                <a:cs typeface="Times New Roman" pitchFamily="18" charset="0"/>
              </a:rPr>
              <a:t>Люди сотника замкнули його на ніч в церкві разом з померлою, аби той справив по ній молитви. </a:t>
            </a:r>
            <a:endParaRPr lang="ru-RU" sz="2400">
              <a:latin typeface="Calibri" pitchFamily="34" charset="0"/>
            </a:endParaRPr>
          </a:p>
        </p:txBody>
      </p:sp>
      <p:pic>
        <p:nvPicPr>
          <p:cNvPr id="6" name="Picture 5" descr="C:\Documents and Settings\slava\Рабочий стол\47776_76564-388x206.jpg"/>
          <p:cNvPicPr>
            <a:picLocks noChangeAspect="1" noChangeArrowheads="1"/>
          </p:cNvPicPr>
          <p:nvPr/>
        </p:nvPicPr>
        <p:blipFill>
          <a:blip r:embed="rId3"/>
          <a:srcRect t="3641" r="7216"/>
          <a:stretch>
            <a:fillRect/>
          </a:stretch>
        </p:blipFill>
        <p:spPr bwMode="auto">
          <a:xfrm>
            <a:off x="4516192" y="209630"/>
            <a:ext cx="4413526" cy="2433552"/>
          </a:xfrm>
          <a:prstGeom prst="hexagon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4" descr="C:\Documents and Settings\slava\Рабочий стол\image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28" y="3731786"/>
            <a:ext cx="4189770" cy="3126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C:\Documents and Settings\slava\Рабочий стол\tumblr_nkng37z47f1spjj4io1_500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313" y="4214813"/>
            <a:ext cx="4321175" cy="2428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4572000" y="3500438"/>
            <a:ext cx="45720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dirty="0">
                <a:cs typeface="Times New Roman" pitchFamily="18" charset="0"/>
              </a:rPr>
              <a:t>	</a:t>
            </a:r>
            <a:r>
              <a:rPr lang="uk-UA" sz="2000" dirty="0">
                <a:solidFill>
                  <a:schemeClr val="bg1"/>
                </a:solidFill>
                <a:latin typeface="Calibri" pitchFamily="34" charset="0"/>
                <a:cs typeface="Times New Roman" pitchFamily="18" charset="0"/>
              </a:rPr>
              <a:t>Бурсак подивився в обличчя покійної і переконався, що це та сама панночка, яка скакала на ньому.</a:t>
            </a:r>
            <a:endParaRPr lang="ru-RU" sz="2000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21511" name="Picture 3" descr="C:\Documents and Settings\slava\Рабочий стол\arabesko.ru_02.png"/>
          <p:cNvPicPr>
            <a:picLocks noChangeAspect="1" noChangeArrowheads="1"/>
          </p:cNvPicPr>
          <p:nvPr/>
        </p:nvPicPr>
        <p:blipFill>
          <a:blip r:embed="rId6"/>
          <a:srcRect r="1724" b="24655"/>
          <a:stretch>
            <a:fillRect/>
          </a:stretch>
        </p:blipFill>
        <p:spPr bwMode="auto">
          <a:xfrm>
            <a:off x="357188" y="0"/>
            <a:ext cx="4071937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4572000" y="2286000"/>
            <a:ext cx="4357688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uk-UA" sz="2000">
                <a:solidFill>
                  <a:srgbClr val="FFC000"/>
                </a:solidFill>
                <a:latin typeface="Calibri" pitchFamily="34" charset="0"/>
                <a:cs typeface="Times New Roman" pitchFamily="18" charset="0"/>
              </a:rPr>
              <a:t>	Він наблизився до труни, торопіючи, подивився в лице померлої — і не міг не заплющити, злегка здригнувшись, очей своїх: така страшна, осяйна краса!</a:t>
            </a:r>
            <a:endParaRPr lang="uk-UA" sz="2000">
              <a:solidFill>
                <a:srgbClr val="FFC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advClick="0" advTm="1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250"/>
                            </p:stCondLst>
                            <p:childTnLst>
                              <p:par>
                                <p:cTn id="23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5" dur="2000"/>
                                        <p:tgtEl>
                                          <p:spTgt spid="8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250"/>
                            </p:stCondLst>
                            <p:childTnLst>
                              <p:par>
                                <p:cTn id="2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C:\Documents and Settings\slava\Рабочий стол\blue abstract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Прямоугольник 3"/>
          <p:cNvSpPr>
            <a:spLocks noChangeArrowheads="1"/>
          </p:cNvSpPr>
          <p:nvPr/>
        </p:nvSpPr>
        <p:spPr bwMode="auto">
          <a:xfrm>
            <a:off x="428625" y="357188"/>
            <a:ext cx="4572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000">
                <a:latin typeface="Calibri" pitchFamily="34" charset="0"/>
              </a:rPr>
              <a:t>Три ночі Хома читав молитви. </a:t>
            </a:r>
            <a:endParaRPr lang="ru-RU" sz="2000">
              <a:latin typeface="Calibri" pitchFamily="34" charset="0"/>
            </a:endParaRPr>
          </a:p>
        </p:txBody>
      </p:sp>
      <p:pic>
        <p:nvPicPr>
          <p:cNvPr id="7" name="Picture 9" descr="C:\Documents and Settings\slava\Рабочий стол\image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3504" y="285728"/>
            <a:ext cx="3542622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11" descr="C:\Documents and Settings\slava\Рабочий стол\206544_90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357166"/>
            <a:ext cx="4139961" cy="4043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14" descr="C:\Documents and Settings\slava\Рабочий стол\images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57752" y="3429000"/>
            <a:ext cx="4034215" cy="3037343"/>
          </a:xfrm>
          <a:prstGeom prst="snip2SameRect">
            <a:avLst>
              <a:gd name="adj1" fmla="val 16667"/>
              <a:gd name="adj2" fmla="val 0"/>
            </a:avLst>
          </a:prstGeom>
          <a:noFill/>
        </p:spPr>
      </p:pic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285750" y="4786313"/>
            <a:ext cx="4572000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>
                <a:solidFill>
                  <a:srgbClr val="FFFF00"/>
                </a:solidFill>
                <a:latin typeface="Calibri" pitchFamily="34" charset="0"/>
              </a:rPr>
              <a:t>	</a:t>
            </a:r>
            <a:r>
              <a:rPr lang="uk-UA" sz="2000">
                <a:solidFill>
                  <a:srgbClr val="FFFF00"/>
                </a:solidFill>
                <a:latin typeface="Calibri" pitchFamily="34" charset="0"/>
              </a:rPr>
              <a:t>У першу ніч померла вилізла з домовини і стала шукати Хому. Догадливий бурсак окреслив навколо себе коло крейдою на підлозі — і нечиста сила нічого не могла з ним зробити</a:t>
            </a:r>
            <a:endParaRPr lang="ru-RU" sz="200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4572000" y="2571750"/>
            <a:ext cx="4572000" cy="135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400">
                <a:solidFill>
                  <a:schemeClr val="bg1"/>
                </a:solidFill>
                <a:latin typeface="Calibri" pitchFamily="34" charset="0"/>
              </a:rPr>
              <a:t>	</a:t>
            </a:r>
            <a:r>
              <a:rPr lang="uk-UA" sz="2000">
                <a:solidFill>
                  <a:schemeClr val="bg1"/>
                </a:solidFill>
                <a:latin typeface="Calibri" pitchFamily="34" charset="0"/>
              </a:rPr>
              <a:t>— Не злякаюсь; їй-богу, не злякаюсь! — сказав він і, вже  почав пригадувати усі свої закляття.</a:t>
            </a:r>
            <a:endParaRPr lang="ru-RU" sz="2000">
              <a:solidFill>
                <a:schemeClr val="bg1"/>
              </a:solidFill>
              <a:latin typeface="Calibri" pitchFamily="34" charset="0"/>
            </a:endParaRPr>
          </a:p>
          <a:p>
            <a:endParaRPr lang="ru-RU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4572000" y="142875"/>
            <a:ext cx="428625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uk-UA" sz="2400">
                <a:solidFill>
                  <a:schemeClr val="bg1"/>
                </a:solidFill>
                <a:latin typeface="Calibri" pitchFamily="34" charset="0"/>
                <a:cs typeface="Times New Roman" pitchFamily="18" charset="0"/>
              </a:rPr>
              <a:t>	"Три ночі сяк-так перебуду, — подумав філософ. — а зате пан наб'є мені обидві кишені чистими червінцями".</a:t>
            </a:r>
            <a:endParaRPr lang="uk-UA" sz="240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advClick="0" advTm="1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 descr="C:\Documents and Settings\slava\Рабочий стол\0_a3e62_29e2a3c2_XL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271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Прямоугольник 3"/>
          <p:cNvSpPr>
            <a:spLocks noChangeArrowheads="1"/>
          </p:cNvSpPr>
          <p:nvPr/>
        </p:nvSpPr>
        <p:spPr bwMode="auto">
          <a:xfrm>
            <a:off x="214313" y="214313"/>
            <a:ext cx="6072187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000">
                <a:solidFill>
                  <a:schemeClr val="bg1"/>
                </a:solidFill>
                <a:latin typeface="Calibri" pitchFamily="34" charset="0"/>
              </a:rPr>
              <a:t>	</a:t>
            </a:r>
            <a:r>
              <a:rPr lang="uk-UA" sz="2400">
                <a:solidFill>
                  <a:srgbClr val="FFC000"/>
                </a:solidFill>
                <a:latin typeface="Calibri" pitchFamily="34" charset="0"/>
              </a:rPr>
              <a:t>У другу ніч відьма закликала на допомогу силу-силенну всякої нечисті, яка шукала Хому, але не могла побачити його через магічне коло. Бурсак вийшов з церкви на ранок весь посивілий. </a:t>
            </a:r>
            <a:endParaRPr lang="ru-RU" sz="2400">
              <a:solidFill>
                <a:srgbClr val="FFC000"/>
              </a:solidFill>
              <a:latin typeface="Calibri" pitchFamily="34" charset="0"/>
            </a:endParaRPr>
          </a:p>
        </p:txBody>
      </p:sp>
      <p:pic>
        <p:nvPicPr>
          <p:cNvPr id="5" name="Picture 1" descr="C:\Documents and Settings\slava\Рабочий стол\image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1732" y="2139938"/>
            <a:ext cx="3571901" cy="21162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 descr="C:\Documents and Settings\slava\Рабочий стол\images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916002"/>
            <a:ext cx="3857620" cy="29419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7" descr="C:\Documents and Settings\slava\Рабочий стол\images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25962" y="3149597"/>
            <a:ext cx="4143762" cy="27574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4582" name="Picture 5" descr="C:\Documents and Settings\slava\Рабочий стол\pododnojkryshejilisljubowxjuizutrehta-1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29188" y="5857875"/>
            <a:ext cx="3178175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3" name="Rectangle 1"/>
          <p:cNvSpPr>
            <a:spLocks noChangeArrowheads="1"/>
          </p:cNvSpPr>
          <p:nvPr/>
        </p:nvSpPr>
        <p:spPr bwMode="auto">
          <a:xfrm>
            <a:off x="6072188" y="214313"/>
            <a:ext cx="3071812" cy="317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uk-UA" sz="2000">
                <a:solidFill>
                  <a:schemeClr val="bg1"/>
                </a:solidFill>
                <a:latin typeface="Calibri" pitchFamily="34" charset="0"/>
                <a:cs typeface="Times New Roman" pitchFamily="18" charset="0"/>
              </a:rPr>
              <a:t>	Вона клацнула зубами і розплющила мертві очі свої; та, не бачачи нічого, з шаленством — знати було по тому, як затремтіло їй лице, — кинулася в другий бік і, випроставши руки, обхоплювала ними кожен стовп і куток, намагаючись упіймати Хому. </a:t>
            </a:r>
            <a:endParaRPr lang="uk-UA" sz="200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advClick="0" advTm="15000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 descr="C:\Documents and Settings\slava\Рабочий стол\nature-15-allnokia_463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214313" y="4000500"/>
            <a:ext cx="4500562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uk-UA" sz="2000">
                <a:solidFill>
                  <a:srgbClr val="92D050"/>
                </a:solidFill>
                <a:latin typeface="Calibri" pitchFamily="34" charset="0"/>
                <a:cs typeface="Times New Roman" pitchFamily="18" charset="0"/>
              </a:rPr>
              <a:t>	На третю ніч в церкву набилося величезна кількість чудовиськ - усі шукали бурсака. Для того, аби побачити його, привели Вія — найголовнішого серед гномів. </a:t>
            </a:r>
            <a:endParaRPr lang="uk-UA" sz="2000">
              <a:solidFill>
                <a:srgbClr val="92D050"/>
              </a:solidFill>
              <a:latin typeface="Calibri" pitchFamily="34" charset="0"/>
            </a:endParaRPr>
          </a:p>
        </p:txBody>
      </p:sp>
      <p:pic>
        <p:nvPicPr>
          <p:cNvPr id="5" name="Picture 3" descr="C:\Documents and Settings\slava\Рабочий стол\image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214290"/>
            <a:ext cx="3455384" cy="26116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13" descr="C:\Documents and Settings\slava\Рабочий стол\rsz800x800_ca98915e29c6256e9934135f904f277b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7752" y="0"/>
            <a:ext cx="3286148" cy="328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C:\Documents and Settings\slava\Рабочий стол\images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0" y="3714752"/>
            <a:ext cx="4326237" cy="26868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6630" name="Picture 2" descr="C:\Documents and Settings\slava\Рабочий стол\100761437_element41.png"/>
          <p:cNvPicPr>
            <a:picLocks noChangeAspect="1" noChangeArrowheads="1"/>
          </p:cNvPicPr>
          <p:nvPr/>
        </p:nvPicPr>
        <p:blipFill>
          <a:blip r:embed="rId7"/>
          <a:srcRect t="56429" r="801"/>
          <a:stretch>
            <a:fillRect/>
          </a:stretch>
        </p:blipFill>
        <p:spPr bwMode="auto">
          <a:xfrm>
            <a:off x="500063" y="5321300"/>
            <a:ext cx="3357562" cy="129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4214813" y="3000375"/>
            <a:ext cx="4572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400">
                <a:solidFill>
                  <a:schemeClr val="bg1"/>
                </a:solidFill>
                <a:latin typeface="Calibri" pitchFamily="34" charset="0"/>
              </a:rPr>
              <a:t>	— Приведіть Вія! Біжіть по Вія! — почулися слова мреця.</a:t>
            </a:r>
          </a:p>
        </p:txBody>
      </p:sp>
    </p:spTree>
  </p:cSld>
  <p:clrMapOvr>
    <a:masterClrMapping/>
  </p:clrMapOvr>
  <p:transition advClick="0" advTm="1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19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3" descr="C:\Documents and Settings\slava\Рабочий стол\152204179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14313"/>
            <a:ext cx="9178925" cy="707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4572000" y="0"/>
            <a:ext cx="4572000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000" dirty="0">
                <a:solidFill>
                  <a:schemeClr val="bg1"/>
                </a:solidFill>
                <a:latin typeface="Calibri" pitchFamily="34" charset="0"/>
                <a:cs typeface="Times New Roman" pitchFamily="18" charset="0"/>
              </a:rPr>
              <a:t>	</a:t>
            </a:r>
            <a:r>
              <a:rPr lang="uk-UA" sz="2000" dirty="0">
                <a:solidFill>
                  <a:srgbClr val="FFFF00"/>
                </a:solidFill>
                <a:latin typeface="Calibri" pitchFamily="34" charset="0"/>
                <a:cs typeface="Times New Roman" pitchFamily="18" charset="0"/>
              </a:rPr>
              <a:t>Хома відчував, що не варто дивитися Вію в очі, однак не витримав і глянув. Негайно Вій вказав на нього пальцем і нечисть накинулася. Хома </a:t>
            </a:r>
            <a:r>
              <a:rPr lang="uk-UA" sz="2000" dirty="0" err="1">
                <a:solidFill>
                  <a:srgbClr val="FFFF00"/>
                </a:solidFill>
                <a:latin typeface="Calibri" pitchFamily="34" charset="0"/>
                <a:cs typeface="Times New Roman" pitchFamily="18" charset="0"/>
              </a:rPr>
              <a:t>Брут</a:t>
            </a:r>
            <a:r>
              <a:rPr lang="uk-UA" sz="2000" dirty="0">
                <a:solidFill>
                  <a:srgbClr val="FFFF00"/>
                </a:solidFill>
                <a:latin typeface="Calibri" pitchFamily="34" charset="0"/>
                <a:cs typeface="Times New Roman" pitchFamily="18" charset="0"/>
              </a:rPr>
              <a:t> загинув в ту ж мить. Тут пролунав другий спів півня, і нечисть, кинувшись геть з церкви, застрягла у вікнах і дверях.</a:t>
            </a:r>
            <a:endParaRPr lang="ru-RU" sz="2000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3500438" y="5715000"/>
            <a:ext cx="4572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>
                <a:solidFill>
                  <a:srgbClr val="FF0000"/>
                </a:solidFill>
                <a:cs typeface="Times New Roman" pitchFamily="18" charset="0"/>
              </a:rPr>
              <a:t>	Інші два бурсака, обговорюючи смерть Хоми, стверджують, що якби він не злякався і не подивився в очі Вію, то врятувався</a:t>
            </a:r>
            <a:r>
              <a:rPr lang="ru-RU">
                <a:solidFill>
                  <a:srgbClr val="FF0000"/>
                </a:solidFill>
                <a:cs typeface="Times New Roman" pitchFamily="18" charset="0"/>
              </a:rPr>
              <a:t> б.</a:t>
            </a:r>
            <a:endParaRPr lang="ru-RU" sz="2400">
              <a:solidFill>
                <a:srgbClr val="FF0000"/>
              </a:solidFill>
            </a:endParaRPr>
          </a:p>
        </p:txBody>
      </p:sp>
      <p:pic>
        <p:nvPicPr>
          <p:cNvPr id="1026" name="Picture 2" descr="C:\Documents and Settings\slava\Рабочий стол\5abd71ff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4857760"/>
            <a:ext cx="3214710" cy="18258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8677" name="Picture 2" descr="C:\Documents and Settings\slava\Рабочий стол\599b536cf3d8a15e06bde1c7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4470111">
            <a:off x="7416007" y="5315743"/>
            <a:ext cx="2076450" cy="85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2" descr="C:\Documents and Settings\slava\Рабочий стол\599b536cf3d8a15e06bde1c7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6723216">
            <a:off x="-251619" y="408781"/>
            <a:ext cx="2076451" cy="85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0" y="214313"/>
            <a:ext cx="45720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000" dirty="0">
                <a:solidFill>
                  <a:srgbClr val="FF0000"/>
                </a:solidFill>
                <a:latin typeface="Calibri" pitchFamily="34" charset="0"/>
              </a:rPr>
              <a:t>	— </a:t>
            </a:r>
            <a:r>
              <a:rPr lang="uk-UA" sz="2000" dirty="0" err="1">
                <a:solidFill>
                  <a:srgbClr val="FF0000"/>
                </a:solidFill>
                <a:latin typeface="Calibri" pitchFamily="34" charset="0"/>
              </a:rPr>
              <a:t>Підніміте</a:t>
            </a:r>
            <a:r>
              <a:rPr lang="uk-UA" sz="2000" dirty="0">
                <a:solidFill>
                  <a:srgbClr val="FF0000"/>
                </a:solidFill>
                <a:latin typeface="Calibri" pitchFamily="34" charset="0"/>
              </a:rPr>
              <a:t> мені повіки: не бачу! — мовив підземним голосом Вій, і все збіговище кинулося підіймати йому повіки.</a:t>
            </a:r>
            <a:endParaRPr lang="ru-RU" sz="2000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3929063" y="5143500"/>
            <a:ext cx="4572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>
                <a:latin typeface="Calibri" pitchFamily="34" charset="0"/>
              </a:rPr>
              <a:t>	</a:t>
            </a:r>
            <a:r>
              <a:rPr lang="uk-UA" sz="2000">
                <a:latin typeface="Calibri" pitchFamily="34" charset="0"/>
              </a:rPr>
              <a:t>Бездиханний гримнувся він на землю, тут і дух його вилетів .</a:t>
            </a:r>
          </a:p>
        </p:txBody>
      </p:sp>
    </p:spTree>
  </p:cSld>
  <p:clrMapOvr>
    <a:masterClrMapping/>
  </p:clrMapOvr>
  <p:transition advClick="0" advTm="1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5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7" grpId="0"/>
      <p:bldP spid="11" grpId="0"/>
    </p:bldLst>
  </p:timing>
</p:sld>
</file>

<file path=ppt/theme/theme1.xml><?xml version="1.0" encoding="utf-8"?>
<a:theme xmlns:a="http://schemas.openxmlformats.org/drawingml/2006/main" name="Тема Office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352</TotalTime>
  <Words>51</Words>
  <Application>Microsoft Office PowerPoint</Application>
  <PresentationFormat>Экран (4:3)</PresentationFormat>
  <Paragraphs>43</Paragraphs>
  <Slides>10</Slides>
  <Notes>7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Arial</vt:lpstr>
      <vt:lpstr>Calibri</vt:lpstr>
      <vt:lpstr>Mistral</vt:lpstr>
      <vt:lpstr>Sprite Graffiti</vt:lpstr>
      <vt:lpstr>Times New Roman</vt:lpstr>
      <vt:lpstr>Тема Office</vt:lpstr>
      <vt:lpstr>Вій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Administrator</dc:creator>
  <cp:lastModifiedBy>Yuriy Boyko</cp:lastModifiedBy>
  <cp:revision>51</cp:revision>
  <dcterms:created xsi:type="dcterms:W3CDTF">2018-10-10T06:34:27Z</dcterms:created>
  <dcterms:modified xsi:type="dcterms:W3CDTF">2019-12-08T10:52:36Z</dcterms:modified>
</cp:coreProperties>
</file>