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3" r:id="rId6"/>
    <p:sldId id="259" r:id="rId7"/>
    <p:sldId id="262" r:id="rId8"/>
    <p:sldId id="264" r:id="rId9"/>
    <p:sldId id="267" r:id="rId10"/>
    <p:sldId id="268" r:id="rId11"/>
    <p:sldId id="26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62" autoAdjust="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E357-472D-4A11-8DF6-668EE48241AA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674FE-E347-40B5-89FF-8FA8212F7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7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674FE-E347-40B5-89FF-8FA8212F7C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674FE-E347-40B5-89FF-8FA8212F7C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96963"/>
      </p:ext>
    </p:extLst>
  </p:cSld>
  <p:clrMapOvr>
    <a:masterClrMapping/>
  </p:clrMapOvr>
  <p:transition spd="med" advTm="1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67901"/>
      </p:ext>
    </p:extLst>
  </p:cSld>
  <p:clrMapOvr>
    <a:masterClrMapping/>
  </p:clrMapOvr>
  <p:transition spd="med" advTm="1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90358"/>
      </p:ext>
    </p:extLst>
  </p:cSld>
  <p:clrMapOvr>
    <a:masterClrMapping/>
  </p:clrMapOvr>
  <p:transition spd="med" advTm="1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26327"/>
      </p:ext>
    </p:extLst>
  </p:cSld>
  <p:clrMapOvr>
    <a:masterClrMapping/>
  </p:clrMapOvr>
  <p:transition spd="med"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06378"/>
      </p:ext>
    </p:extLst>
  </p:cSld>
  <p:clrMapOvr>
    <a:masterClrMapping/>
  </p:clrMapOvr>
  <p:transition spd="med" advTm="1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12306"/>
      </p:ext>
    </p:extLst>
  </p:cSld>
  <p:clrMapOvr>
    <a:masterClrMapping/>
  </p:clrMapOvr>
  <p:transition spd="med" advTm="1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9693"/>
      </p:ext>
    </p:extLst>
  </p:cSld>
  <p:clrMapOvr>
    <a:masterClrMapping/>
  </p:clrMapOvr>
  <p:transition spd="med" advTm="1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99543"/>
      </p:ext>
    </p:extLst>
  </p:cSld>
  <p:clrMapOvr>
    <a:masterClrMapping/>
  </p:clrMapOvr>
  <p:transition spd="med" advTm="1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81654"/>
      </p:ext>
    </p:extLst>
  </p:cSld>
  <p:clrMapOvr>
    <a:masterClrMapping/>
  </p:clrMapOvr>
  <p:transition spd="med" advTm="1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07728"/>
      </p:ext>
    </p:extLst>
  </p:cSld>
  <p:clrMapOvr>
    <a:masterClrMapping/>
  </p:clrMapOvr>
  <p:transition spd="med" advTm="1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59089"/>
      </p:ext>
    </p:extLst>
  </p:cSld>
  <p:clrMapOvr>
    <a:masterClrMapping/>
  </p:clrMapOvr>
  <p:transition spd="med" advTm="1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60F5-4B85-4BB7-A13E-5C06A197BFAF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806C-843A-405C-A9E8-D62D2A968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1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6983"/>
            <a:ext cx="7772400" cy="955753"/>
          </a:xfrm>
        </p:spPr>
        <p:txBody>
          <a:bodyPr>
            <a:normAutofit/>
          </a:bodyPr>
          <a:lstStyle/>
          <a:p>
            <a:r>
              <a:rPr lang="uk-UA" i="1" dirty="0" err="1" smtClean="0">
                <a:latin typeface="Arial Narrow" panose="020B0606020202030204" pitchFamily="34" charset="0"/>
                <a:cs typeface="Andalus" panose="02020603050405020304" pitchFamily="18" charset="-78"/>
              </a:rPr>
              <a:t>Буктрейлер</a:t>
            </a:r>
            <a:r>
              <a:rPr lang="uk-UA" i="1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 на книгу В. Нестайка </a:t>
            </a:r>
            <a:endParaRPr lang="ru-RU" i="1" dirty="0"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112568" cy="1584176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автор: </a:t>
            </a:r>
            <a:r>
              <a:rPr lang="uk-UA" sz="4000" i="1" dirty="0" smtClean="0">
                <a:solidFill>
                  <a:schemeClr val="tx1"/>
                </a:solidFill>
              </a:rPr>
              <a:t>учень 9-А класу </a:t>
            </a:r>
            <a:r>
              <a:rPr lang="uk-UA" sz="4000" b="1" i="1" dirty="0" err="1" smtClean="0">
                <a:solidFill>
                  <a:schemeClr val="tx1"/>
                </a:solidFill>
              </a:rPr>
              <a:t>Черножук</a:t>
            </a:r>
            <a:r>
              <a:rPr lang="uk-UA" sz="4000" b="1" i="1" dirty="0" smtClean="0">
                <a:solidFill>
                  <a:schemeClr val="tx1"/>
                </a:solidFill>
              </a:rPr>
              <a:t> Микита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u.livelib.ru/reader/rusyawa/r/15sj9jon/15sj9jon-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048"/>
            <a:ext cx="3384376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etskie_-_minusovka_ulybka_(xMusic.me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01782"/>
      </p:ext>
    </p:extLst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12221" objId="5"/>
        <p14:stopEvt time="16291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93087"/>
            <a:ext cx="8229600" cy="1143000"/>
          </a:xfrm>
        </p:spPr>
        <p:txBody>
          <a:bodyPr/>
          <a:lstStyle/>
          <a:p>
            <a:r>
              <a:rPr lang="uk-UA" dirty="0" smtClean="0"/>
              <a:t>попри все допомагають всім.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688632" cy="5279051"/>
          </a:xfr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71429725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ореадоры из Васюковки (1965) - фото №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dirty="0" smtClean="0"/>
              <a:t>В які ж пригоди потрапляли друзі?</a:t>
            </a:r>
            <a:endParaRPr lang="ru-RU" sz="48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292725" y="1600200"/>
            <a:ext cx="33940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82601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5"/>
            <a:ext cx="3528392" cy="5674642"/>
          </a:xfrm>
        </p:spPr>
        <p:txBody>
          <a:bodyPr>
            <a:normAutofit/>
          </a:bodyPr>
          <a:lstStyle/>
          <a:p>
            <a:pPr algn="l"/>
            <a:r>
              <a:rPr lang="ru-RU" sz="5400" dirty="0" err="1" smtClean="0"/>
              <a:t>Щоб</a:t>
            </a:r>
            <a:r>
              <a:rPr lang="ru-RU" sz="5400" dirty="0" smtClean="0"/>
              <a:t> </a:t>
            </a:r>
            <a:r>
              <a:rPr lang="ru-RU" sz="5400" dirty="0" err="1" smtClean="0"/>
              <a:t>відпочити</a:t>
            </a:r>
            <a:r>
              <a:rPr lang="ru-RU" sz="5400" dirty="0" smtClean="0"/>
              <a:t> разом з </a:t>
            </a:r>
            <a:r>
              <a:rPr lang="ru-RU" sz="5400" dirty="0" err="1" smtClean="0"/>
              <a:t>їх</a:t>
            </a:r>
            <a:r>
              <a:rPr lang="ru-RU" sz="5400" dirty="0" smtClean="0"/>
              <a:t> веселою та </a:t>
            </a:r>
            <a:r>
              <a:rPr lang="ru-RU" sz="5400" dirty="0" err="1" smtClean="0"/>
              <a:t>кмітливою</a:t>
            </a:r>
            <a:r>
              <a:rPr lang="ru-RU" sz="5400" dirty="0" smtClean="0"/>
              <a:t> </a:t>
            </a:r>
            <a:r>
              <a:rPr lang="ru-RU" sz="5400" dirty="0" err="1" smtClean="0"/>
              <a:t>компанією</a:t>
            </a:r>
            <a:r>
              <a:rPr lang="ru-RU" sz="5400" dirty="0" smtClean="0"/>
              <a:t>, </a:t>
            </a:r>
            <a:endParaRPr lang="ru-RU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4651717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15956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1663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треба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прочитати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книгу,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переживаючи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всі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кумедні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історії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разом </a:t>
            </a:r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ними.</a:t>
            </a:r>
            <a:endParaRPr lang="ru-RU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9" y="116632"/>
            <a:ext cx="3810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49991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87220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Читайте українські книжки!!!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42366"/>
      </p:ext>
    </p:extLst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Всеволод </a:t>
            </a:r>
            <a:r>
              <a:rPr lang="ru-RU" dirty="0" err="1" smtClean="0"/>
              <a:t>Зіновійович</a:t>
            </a:r>
            <a:r>
              <a:rPr lang="ru-RU" dirty="0" smtClean="0"/>
              <a:t> </a:t>
            </a:r>
            <a:r>
              <a:rPr lang="ru-RU" dirty="0" err="1" smtClean="0"/>
              <a:t>Нестайко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196752"/>
            <a:ext cx="306138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Народився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30 </a:t>
            </a:r>
            <a:r>
              <a:rPr lang="ru-RU" sz="2200" dirty="0" err="1" smtClean="0"/>
              <a:t>січня</a:t>
            </a:r>
            <a:r>
              <a:rPr lang="ru-RU" sz="2200" dirty="0" smtClean="0"/>
              <a:t> 1930 року</a:t>
            </a:r>
          </a:p>
          <a:p>
            <a:r>
              <a:rPr lang="ru-RU" sz="2200" dirty="0" smtClean="0"/>
              <a:t>в </a:t>
            </a:r>
            <a:r>
              <a:rPr lang="ru-RU" sz="2200" dirty="0" err="1" smtClean="0"/>
              <a:t>місті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Бердичів</a:t>
            </a:r>
            <a:r>
              <a:rPr lang="ru-RU" sz="2200" dirty="0" smtClean="0"/>
              <a:t> </a:t>
            </a:r>
            <a:r>
              <a:rPr lang="ru-RU" sz="2200" dirty="0" smtClean="0"/>
              <a:t>(</a:t>
            </a:r>
            <a:r>
              <a:rPr lang="ru-RU" sz="2200" dirty="0" err="1" smtClean="0"/>
              <a:t>Бердичівський</a:t>
            </a:r>
            <a:r>
              <a:rPr lang="ru-RU" sz="2200" dirty="0" smtClean="0"/>
              <a:t> </a:t>
            </a:r>
            <a:r>
              <a:rPr lang="ru-RU" sz="2200" dirty="0" smtClean="0"/>
              <a:t>район, </a:t>
            </a:r>
            <a:r>
              <a:rPr lang="ru-RU" sz="2200" dirty="0" err="1" smtClean="0"/>
              <a:t>Житомирська</a:t>
            </a:r>
            <a:r>
              <a:rPr lang="ru-RU" sz="2200" dirty="0" smtClean="0"/>
              <a:t> область),</a:t>
            </a:r>
          </a:p>
          <a:p>
            <a:r>
              <a:rPr lang="ru-RU" sz="2200" dirty="0" err="1" smtClean="0"/>
              <a:t>Україна</a:t>
            </a:r>
            <a:endParaRPr lang="ru-RU" sz="2200" dirty="0" smtClean="0"/>
          </a:p>
          <a:p>
            <a:endParaRPr lang="uk-UA" sz="1200" dirty="0" smtClean="0"/>
          </a:p>
          <a:p>
            <a:r>
              <a:rPr lang="ru-RU" sz="2200" dirty="0" err="1" smtClean="0"/>
              <a:t>Рід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діяльності</a:t>
            </a:r>
            <a:r>
              <a:rPr lang="ru-RU" sz="2200" dirty="0" smtClean="0"/>
              <a:t>:	</a:t>
            </a:r>
          </a:p>
          <a:p>
            <a:r>
              <a:rPr lang="ru-RU" sz="2200" dirty="0" err="1" smtClean="0"/>
              <a:t>прозаїк</a:t>
            </a:r>
            <a:r>
              <a:rPr lang="ru-RU" sz="2200" dirty="0" smtClean="0"/>
              <a:t>, драматург, </a:t>
            </a:r>
          </a:p>
          <a:p>
            <a:r>
              <a:rPr lang="ru-RU" sz="2200" dirty="0" smtClean="0"/>
              <a:t>дитячий </a:t>
            </a:r>
            <a:r>
              <a:rPr lang="ru-RU" sz="2200" dirty="0" err="1" smtClean="0"/>
              <a:t>письменник</a:t>
            </a:r>
            <a:endParaRPr lang="ru-RU" sz="2200" dirty="0" smtClean="0"/>
          </a:p>
          <a:p>
            <a:endParaRPr lang="ru-RU" sz="1200" dirty="0" smtClean="0"/>
          </a:p>
          <a:p>
            <a:r>
              <a:rPr lang="ru-RU" sz="2200" dirty="0" smtClean="0"/>
              <a:t>Роки </a:t>
            </a:r>
            <a:r>
              <a:rPr lang="ru-RU" sz="2200" dirty="0" err="1" smtClean="0"/>
              <a:t>творчості</a:t>
            </a:r>
            <a:r>
              <a:rPr lang="ru-RU" sz="2200" dirty="0" smtClean="0"/>
              <a:t>:	</a:t>
            </a:r>
          </a:p>
          <a:p>
            <a:r>
              <a:rPr lang="ru-RU" sz="2200" dirty="0" smtClean="0"/>
              <a:t>1956—2014</a:t>
            </a:r>
          </a:p>
          <a:p>
            <a:endParaRPr lang="ru-RU" sz="1200" dirty="0" smtClean="0"/>
          </a:p>
          <a:p>
            <a:r>
              <a:rPr lang="ru-RU" sz="2200" dirty="0" smtClean="0"/>
              <a:t>Помер у </a:t>
            </a:r>
            <a:r>
              <a:rPr lang="ru-RU" sz="2200" dirty="0" err="1" smtClean="0"/>
              <a:t>віці</a:t>
            </a:r>
            <a:r>
              <a:rPr lang="ru-RU" sz="2200" dirty="0" smtClean="0"/>
              <a:t> 84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:</a:t>
            </a:r>
            <a:r>
              <a:rPr lang="ru-RU" sz="2200" dirty="0" smtClean="0"/>
              <a:t>	</a:t>
            </a:r>
          </a:p>
          <a:p>
            <a:r>
              <a:rPr lang="ru-RU" sz="2200" dirty="0" smtClean="0"/>
              <a:t>16 </a:t>
            </a:r>
            <a:r>
              <a:rPr lang="ru-RU" sz="2200" dirty="0" err="1" smtClean="0"/>
              <a:t>серпня</a:t>
            </a:r>
            <a:r>
              <a:rPr lang="ru-RU" sz="2200" dirty="0" smtClean="0"/>
              <a:t> 2014 року 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4408093" cy="4857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686859"/>
      </p:ext>
    </p:extLst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99412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Book Antiqua" panose="02040602050305030304" pitchFamily="18" charset="0"/>
              </a:rPr>
              <a:t>До книги увійшли три повісті, 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7" y="4437112"/>
            <a:ext cx="5342790" cy="190507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Book Antiqua" panose="02040602050305030304" pitchFamily="18" charset="0"/>
              </a:rPr>
              <a:t>щ</a:t>
            </a:r>
            <a:r>
              <a:rPr lang="uk-UA" dirty="0" smtClean="0">
                <a:latin typeface="Book Antiqua" panose="02040602050305030304" pitchFamily="18" charset="0"/>
              </a:rPr>
              <a:t>о в 1973 році</a:t>
            </a:r>
          </a:p>
          <a:p>
            <a:pPr marL="0" indent="0">
              <a:buNone/>
            </a:pPr>
            <a:r>
              <a:rPr lang="uk-UA" dirty="0" smtClean="0">
                <a:latin typeface="Book Antiqua" panose="02040602050305030304" pitchFamily="18" charset="0"/>
              </a:rPr>
              <a:t>були об</a:t>
            </a:r>
            <a:r>
              <a:rPr lang="en-US" dirty="0" smtClean="0">
                <a:latin typeface="Book Antiqua" panose="02040602050305030304" pitchFamily="18" charset="0"/>
              </a:rPr>
              <a:t>’</a:t>
            </a:r>
            <a:r>
              <a:rPr lang="uk-UA" dirty="0" err="1" smtClean="0">
                <a:latin typeface="Book Antiqua" panose="02040602050305030304" pitchFamily="18" charset="0"/>
              </a:rPr>
              <a:t>єднані</a:t>
            </a:r>
            <a:r>
              <a:rPr lang="uk-UA" dirty="0" smtClean="0">
                <a:latin typeface="Book Antiqua" panose="02040602050305030304" pitchFamily="18" charset="0"/>
              </a:rPr>
              <a:t> в трилогію</a:t>
            </a:r>
            <a:endParaRPr lang="en-US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Book Antiqua" panose="02040602050305030304" pitchFamily="18" charset="0"/>
              </a:rPr>
              <a:t>«Тореадори з </a:t>
            </a:r>
            <a:r>
              <a:rPr lang="uk-UA" dirty="0" err="1" smtClean="0">
                <a:latin typeface="Book Antiqua" panose="02040602050305030304" pitchFamily="18" charset="0"/>
              </a:rPr>
              <a:t>Васюківки</a:t>
            </a:r>
            <a:r>
              <a:rPr lang="uk-UA" dirty="0" smtClean="0">
                <a:latin typeface="Book Antiqua" panose="02040602050305030304" pitchFamily="18" charset="0"/>
              </a:rPr>
              <a:t>»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www.libex.ru/dimg/492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2664296" cy="36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rockology.ru/audio/2010/1218/70/7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28430"/>
            <a:ext cx="2524134" cy="35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libex.ru/dimg/309f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30425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361923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106690"/>
          </a:xfrm>
        </p:spPr>
        <p:txBody>
          <a:bodyPr>
            <a:normAutofit fontScale="90000"/>
          </a:bodyPr>
          <a:lstStyle/>
          <a:p>
            <a:r>
              <a:rPr lang="uk-UA" sz="3800" dirty="0" smtClean="0"/>
              <a:t>За сюжетом книги було знято фільм у 1965 році на Харківській телестудії.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900" dirty="0" smtClean="0"/>
              <a:t>Фільм одержав </a:t>
            </a:r>
            <a:r>
              <a:rPr lang="ru-RU" sz="2900" dirty="0" smtClean="0"/>
              <a:t>«Гран-</a:t>
            </a:r>
            <a:r>
              <a:rPr lang="ru-RU" sz="2900" dirty="0" err="1" smtClean="0"/>
              <a:t>прі</a:t>
            </a:r>
            <a:r>
              <a:rPr lang="ru-RU" sz="2900" dirty="0" smtClean="0"/>
              <a:t>» </a:t>
            </a:r>
            <a:r>
              <a:rPr lang="ru-RU" sz="2900" dirty="0"/>
              <a:t>на </a:t>
            </a:r>
            <a:r>
              <a:rPr lang="ru-RU" sz="2900" dirty="0" err="1" smtClean="0"/>
              <a:t>Міжнародному</a:t>
            </a:r>
            <a:r>
              <a:rPr lang="ru-RU" sz="2900" dirty="0" smtClean="0"/>
              <a:t>  </a:t>
            </a:r>
            <a:r>
              <a:rPr lang="ru-RU" sz="2900" dirty="0" err="1" smtClean="0"/>
              <a:t>телефестивалі</a:t>
            </a:r>
            <a:r>
              <a:rPr lang="ru-RU" sz="2900" dirty="0" smtClean="0"/>
              <a:t> </a:t>
            </a:r>
            <a:r>
              <a:rPr lang="ru-RU" sz="2900" dirty="0"/>
              <a:t>в </a:t>
            </a:r>
            <a:r>
              <a:rPr lang="ru-RU" sz="2900" dirty="0" err="1" smtClean="0"/>
              <a:t>Мюнхені</a:t>
            </a:r>
            <a:r>
              <a:rPr lang="ru-RU" sz="2900" dirty="0" smtClean="0"/>
              <a:t> (</a:t>
            </a:r>
            <a:r>
              <a:rPr lang="ru-RU" sz="2900" dirty="0" err="1" smtClean="0"/>
              <a:t>Германія</a:t>
            </a:r>
            <a:r>
              <a:rPr lang="ru-RU" sz="2900" dirty="0" smtClean="0"/>
              <a:t>, </a:t>
            </a:r>
            <a:r>
              <a:rPr lang="ru-RU" sz="2900" dirty="0"/>
              <a:t>1968 </a:t>
            </a:r>
            <a:r>
              <a:rPr lang="ru-RU" sz="2900" dirty="0" smtClean="0"/>
              <a:t>р.) та </a:t>
            </a:r>
            <a:br>
              <a:rPr lang="ru-RU" sz="2900" dirty="0" smtClean="0"/>
            </a:br>
            <a:r>
              <a:rPr lang="ru-RU" sz="2900" dirty="0" smtClean="0"/>
              <a:t>Головну </a:t>
            </a:r>
            <a:r>
              <a:rPr lang="ru-RU" sz="2900" dirty="0" err="1" smtClean="0"/>
              <a:t>премію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 smtClean="0"/>
              <a:t>Міжнародному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кінофестивалі</a:t>
            </a:r>
            <a:r>
              <a:rPr lang="ru-RU" sz="2900" dirty="0" smtClean="0"/>
              <a:t> </a:t>
            </a:r>
            <a:r>
              <a:rPr lang="ru-RU" sz="2900" dirty="0"/>
              <a:t>в </a:t>
            </a:r>
            <a:r>
              <a:rPr lang="ru-RU" sz="2900" dirty="0" err="1" smtClean="0"/>
              <a:t>Александрії</a:t>
            </a:r>
            <a:r>
              <a:rPr lang="ru-RU" sz="2900" dirty="0" smtClean="0"/>
              <a:t>, </a:t>
            </a:r>
            <a:r>
              <a:rPr lang="ru-RU" sz="2900" dirty="0" err="1" smtClean="0"/>
              <a:t>Ніколсон</a:t>
            </a:r>
            <a:r>
              <a:rPr lang="ru-RU" sz="2900" dirty="0" smtClean="0"/>
              <a:t> </a:t>
            </a:r>
            <a:r>
              <a:rPr lang="ru-RU" sz="2900" dirty="0"/>
              <a:t>(</a:t>
            </a:r>
            <a:r>
              <a:rPr lang="ru-RU" sz="2900" dirty="0" err="1" smtClean="0"/>
              <a:t>Австралія</a:t>
            </a:r>
            <a:r>
              <a:rPr lang="ru-RU" sz="2900" dirty="0"/>
              <a:t>, 1969 р</a:t>
            </a:r>
            <a:r>
              <a:rPr lang="ru-RU" sz="2900" dirty="0" smtClean="0"/>
              <a:t>).</a:t>
            </a:r>
            <a:endParaRPr lang="ru-RU" sz="2900" dirty="0"/>
          </a:p>
        </p:txBody>
      </p:sp>
      <p:pic>
        <p:nvPicPr>
          <p:cNvPr id="4" name="Объект 3" descr="http://cs624931.vk.me/v624931898/17d3d/CXsIaB5Z98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24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048588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36815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 хто ж такі тореадори з </a:t>
            </a:r>
            <a:r>
              <a:rPr lang="uk-UA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Васюківки</a:t>
            </a:r>
            <a:r>
              <a:rPr lang="uk-UA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682491"/>
      </p:ext>
    </p:extLst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33" y="274638"/>
            <a:ext cx="8178467" cy="63408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Book Antiqua" panose="02040602050305030304" pitchFamily="18" charset="0"/>
              </a:rPr>
              <a:t>Головні герої книги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://literatura15.ucoz.ua/1000318-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220" y="1999381"/>
            <a:ext cx="3727158" cy="44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teratura15.ucoz.ua/_ph/1/257378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6855"/>
            <a:ext cx="3721108" cy="43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9" y="5320471"/>
            <a:ext cx="4392488" cy="113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900" dirty="0" smtClean="0">
                <a:latin typeface="Book Antiqua" panose="02040602050305030304" pitchFamily="18" charset="0"/>
              </a:rPr>
              <a:t>спокійний та розсудливий</a:t>
            </a:r>
            <a:endParaRPr lang="ru-RU" sz="2900" dirty="0">
              <a:latin typeface="Book Antiqua" panose="020406020503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6056" y="995474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900" dirty="0" smtClean="0">
                <a:latin typeface="Book Antiqua" panose="02040602050305030304" pitchFamily="18" charset="0"/>
              </a:rPr>
              <a:t> </a:t>
            </a:r>
            <a:r>
              <a:rPr lang="uk-UA" sz="2900" dirty="0" smtClean="0">
                <a:latin typeface="Book Antiqua" panose="02040602050305030304" pitchFamily="18" charset="0"/>
              </a:rPr>
              <a:t>бешкетник</a:t>
            </a:r>
            <a:endParaRPr lang="ru-RU" sz="29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86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63272" cy="778098"/>
          </a:xfrm>
        </p:spPr>
        <p:txBody>
          <a:bodyPr>
            <a:normAutofit/>
          </a:bodyPr>
          <a:lstStyle/>
          <a:p>
            <a:r>
              <a:rPr lang="uk-UA" sz="3600" dirty="0" smtClean="0">
                <a:cs typeface="Aharoni" panose="02010803020104030203" pitchFamily="2" charset="-79"/>
              </a:rPr>
              <a:t>Вони – найкращі друзі:</a:t>
            </a:r>
            <a:endParaRPr lang="ru-RU" sz="3600" dirty="0">
              <a:cs typeface="Aharoni" panose="02010803020104030203" pitchFamily="2" charset="-79"/>
            </a:endParaRPr>
          </a:p>
        </p:txBody>
      </p:sp>
      <p:pic>
        <p:nvPicPr>
          <p:cNvPr id="5122" name="Picture 2" descr="http://thelib.ru/books/00/04/09/00040902/i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5040560" cy="39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6077" y="1556792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у</a:t>
            </a:r>
            <a:r>
              <a:rPr lang="ru-RU" sz="3200" dirty="0" err="1" smtClean="0"/>
              <a:t>країнські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школярі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ані</a:t>
            </a:r>
            <a:r>
              <a:rPr lang="ru-RU" sz="3200" dirty="0" smtClean="0"/>
              <a:t> </a:t>
            </a:r>
            <a:r>
              <a:rPr lang="ru-RU" sz="3200" dirty="0" err="1" smtClean="0"/>
              <a:t>хвилини</a:t>
            </a:r>
            <a:r>
              <a:rPr lang="ru-RU" sz="3200" dirty="0" smtClean="0"/>
              <a:t> не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один без одного та разом </a:t>
            </a:r>
            <a:r>
              <a:rPr lang="ru-RU" sz="3200" dirty="0" err="1" smtClean="0"/>
              <a:t>бажають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прославитися</a:t>
            </a:r>
            <a:r>
              <a:rPr lang="ru-RU" sz="3200" dirty="0" smtClean="0"/>
              <a:t> на весь </a:t>
            </a:r>
            <a:r>
              <a:rPr lang="ru-RU" sz="3200" dirty="0" err="1" smtClean="0"/>
              <a:t>світ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3525411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890" y="548680"/>
            <a:ext cx="3755574" cy="3456384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C00000"/>
                </a:solidFill>
                <a:cs typeface="David" panose="020E0502060401010101" pitchFamily="34" charset="-79"/>
              </a:rPr>
              <a:t>Бешкетники, які люблять пожартувати</a:t>
            </a:r>
            <a:endParaRPr lang="ru-RU" i="1" dirty="0">
              <a:solidFill>
                <a:srgbClr val="C00000"/>
              </a:solidFill>
              <a:cs typeface="David" panose="020E0502060401010101" pitchFamily="34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43813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41634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76056" y="476672"/>
            <a:ext cx="3610744" cy="34563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i="1" dirty="0"/>
              <a:t>т</a:t>
            </a:r>
            <a:r>
              <a:rPr lang="uk-UA" sz="4000" i="1" dirty="0" smtClean="0"/>
              <a:t>а постійно потрапляють у різноманітні кумедні ситуації</a:t>
            </a:r>
            <a:endParaRPr lang="ru-RU" sz="4000" i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45532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62899"/>
      </p:ext>
    </p:extLst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163</Words>
  <Application>Microsoft Office PowerPoint</Application>
  <PresentationFormat>Экран (4:3)</PresentationFormat>
  <Paragraphs>38</Paragraphs>
  <Slides>14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Aharoni</vt:lpstr>
      <vt:lpstr>Andalus</vt:lpstr>
      <vt:lpstr>Arial</vt:lpstr>
      <vt:lpstr>Arial Narrow</vt:lpstr>
      <vt:lpstr>Book Antiqua</vt:lpstr>
      <vt:lpstr>Calibri</vt:lpstr>
      <vt:lpstr>David</vt:lpstr>
      <vt:lpstr>Тема Office</vt:lpstr>
      <vt:lpstr>Буктрейлер на книгу В. Нестайка </vt:lpstr>
      <vt:lpstr>Всеволод Зіновійович Нестайко</vt:lpstr>
      <vt:lpstr>До книги увійшли три повісті, </vt:lpstr>
      <vt:lpstr>За сюжетом книги було знято фільм у 1965 році на Харківській телестудії.  Фільм одержав «Гран-прі» на Міжнародному  телефестивалі в Мюнхені (Германія, 1968 р.) та  Головну премію на Міжнародному кінофестивалі в Александрії, Ніколсон (Австралія, 1969 р).</vt:lpstr>
      <vt:lpstr>Так хто ж такі тореадори з Васюківки?</vt:lpstr>
      <vt:lpstr>Головні герої книги</vt:lpstr>
      <vt:lpstr>Вони – найкращі друзі:</vt:lpstr>
      <vt:lpstr>Бешкетники, які люблять пожартувати</vt:lpstr>
      <vt:lpstr>Презентация PowerPoint</vt:lpstr>
      <vt:lpstr>попри все допомагають всім.</vt:lpstr>
      <vt:lpstr>В які ж пригоди потрапляли друзі?</vt:lpstr>
      <vt:lpstr>Щоб відпочити разом з їх веселою та кмітливою компанією, </vt:lpstr>
      <vt:lpstr>Презентация PowerPoint</vt:lpstr>
      <vt:lpstr>Читайте українські книжки!!!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Yuriy Boyko</cp:lastModifiedBy>
  <cp:revision>42</cp:revision>
  <dcterms:created xsi:type="dcterms:W3CDTF">2015-10-11T13:58:32Z</dcterms:created>
  <dcterms:modified xsi:type="dcterms:W3CDTF">2019-12-08T10:10:05Z</dcterms:modified>
</cp:coreProperties>
</file>